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0.jpg" ContentType="image/jpg"/>
  <Override PartName="/ppt/media/image21.jpg" ContentType="image/jp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24"/>
  </p:sldMasterIdLst>
  <p:notesMasterIdLst>
    <p:notesMasterId r:id="rId42"/>
  </p:notesMasterIdLst>
  <p:sldIdLst>
    <p:sldId id="258" r:id="rId25"/>
    <p:sldId id="1549" r:id="rId26"/>
    <p:sldId id="260" r:id="rId27"/>
    <p:sldId id="263" r:id="rId28"/>
    <p:sldId id="264" r:id="rId29"/>
    <p:sldId id="265" r:id="rId30"/>
    <p:sldId id="261" r:id="rId31"/>
    <p:sldId id="262" r:id="rId32"/>
    <p:sldId id="1563" r:id="rId33"/>
    <p:sldId id="1570" r:id="rId34"/>
    <p:sldId id="1566" r:id="rId35"/>
    <p:sldId id="1564" r:id="rId36"/>
    <p:sldId id="1572" r:id="rId37"/>
    <p:sldId id="1571" r:id="rId38"/>
    <p:sldId id="1573" r:id="rId39"/>
    <p:sldId id="1574" r:id="rId40"/>
    <p:sldId id="1565" r:id="rId41"/>
  </p:sldIdLst>
  <p:sldSz cx="12192000" cy="6858000"/>
  <p:notesSz cx="6858000" cy="9144000"/>
  <p:custDataLst>
    <p:custData r:id="rId12"/>
    <p:custData r:id="rId1"/>
    <p:custData r:id="rId14"/>
    <p:custData r:id="rId20"/>
    <p:custData r:id="rId3"/>
    <p:custData r:id="rId7"/>
    <p:custData r:id="rId23"/>
    <p:custData r:id="rId17"/>
    <p:custData r:id="rId10"/>
    <p:custData r:id="rId5"/>
    <p:custData r:id="rId18"/>
    <p:custData r:id="rId16"/>
    <p:custData r:id="rId22"/>
    <p:custData r:id="rId19"/>
    <p:custData r:id="rId11"/>
    <p:custData r:id="rId2"/>
    <p:custData r:id="rId8"/>
    <p:custData r:id="rId6"/>
    <p:custData r:id="rId4"/>
    <p:custData r:id="rId15"/>
    <p:custData r:id="rId13"/>
    <p:custData r:id="rId9"/>
    <p:custData r:id="rId21"/>
    <p:tags r:id="rId43"/>
  </p:custDataLst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8" userDrawn="1">
          <p15:clr>
            <a:srgbClr val="A4A3A4"/>
          </p15:clr>
        </p15:guide>
        <p15:guide id="2" orient="horz" pos="3628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8B8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61" autoAdjust="0"/>
    <p:restoredTop sz="93356" autoAdjust="0"/>
  </p:normalViewPr>
  <p:slideViewPr>
    <p:cSldViewPr snapToGrid="0" snapToObjects="1">
      <p:cViewPr varScale="1">
        <p:scale>
          <a:sx n="130" d="100"/>
          <a:sy n="130" d="100"/>
        </p:scale>
        <p:origin x="216" y="1056"/>
      </p:cViewPr>
      <p:guideLst>
        <p:guide orient="horz" pos="808"/>
        <p:guide orient="horz" pos="362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32856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2.xml"/><Relationship Id="rId39" Type="http://schemas.openxmlformats.org/officeDocument/2006/relationships/slide" Target="slides/slide15.xml"/><Relationship Id="rId21" Type="http://schemas.openxmlformats.org/officeDocument/2006/relationships/customXml" Target="../customXml/item21.xml"/><Relationship Id="rId34" Type="http://schemas.openxmlformats.org/officeDocument/2006/relationships/slide" Target="slides/slide1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" Target="slides/slide5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Master" Target="slideMasters/slideMaster1.xml"/><Relationship Id="rId32" Type="http://schemas.openxmlformats.org/officeDocument/2006/relationships/slide" Target="slides/slide8.xml"/><Relationship Id="rId37" Type="http://schemas.openxmlformats.org/officeDocument/2006/relationships/slide" Target="slides/slide13.xml"/><Relationship Id="rId40" Type="http://schemas.openxmlformats.org/officeDocument/2006/relationships/slide" Target="slides/slide16.xml"/><Relationship Id="rId45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slide" Target="slides/slide4.xml"/><Relationship Id="rId36" Type="http://schemas.openxmlformats.org/officeDocument/2006/relationships/slide" Target="slides/slide12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" Target="slides/slide7.xml"/><Relationship Id="rId4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35" Type="http://schemas.openxmlformats.org/officeDocument/2006/relationships/slide" Target="slides/slide11.xml"/><Relationship Id="rId43" Type="http://schemas.openxmlformats.org/officeDocument/2006/relationships/tags" Target="tags/tag1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1.xml"/><Relationship Id="rId33" Type="http://schemas.openxmlformats.org/officeDocument/2006/relationships/slide" Target="slides/slide9.xml"/><Relationship Id="rId38" Type="http://schemas.openxmlformats.org/officeDocument/2006/relationships/slide" Target="slides/slide14.xml"/><Relationship Id="rId46" Type="http://schemas.openxmlformats.org/officeDocument/2006/relationships/theme" Target="theme/theme1.xml"/><Relationship Id="rId20" Type="http://schemas.openxmlformats.org/officeDocument/2006/relationships/customXml" Target="../customXml/item20.xml"/><Relationship Id="rId41" Type="http://schemas.openxmlformats.org/officeDocument/2006/relationships/slide" Target="slides/slide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0D426F-B37A-4B4A-AC24-8F15C5D5916A}" type="doc">
      <dgm:prSet loTypeId="urn:microsoft.com/office/officeart/2005/8/layout/hierarchy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75960F-6D93-084F-BFE2-F69BD458BAA9}">
      <dgm:prSet phldrT="[Text]"/>
      <dgm:spPr/>
      <dgm:t>
        <a:bodyPr/>
        <a:lstStyle/>
        <a:p>
          <a:r>
            <a:rPr lang="en-US" dirty="0"/>
            <a:t>Event 1</a:t>
          </a:r>
        </a:p>
      </dgm:t>
    </dgm:pt>
    <dgm:pt modelId="{2E4D45CB-AA60-8C49-B71A-12DB164CF313}" type="parTrans" cxnId="{0F3B9B3A-39EF-054A-8805-D6FF8DCB5942}">
      <dgm:prSet/>
      <dgm:spPr/>
      <dgm:t>
        <a:bodyPr/>
        <a:lstStyle/>
        <a:p>
          <a:endParaRPr lang="en-US"/>
        </a:p>
      </dgm:t>
    </dgm:pt>
    <dgm:pt modelId="{1822104A-A3FC-454C-8EB2-17246C0F9254}" type="sibTrans" cxnId="{0F3B9B3A-39EF-054A-8805-D6FF8DCB5942}">
      <dgm:prSet/>
      <dgm:spPr/>
      <dgm:t>
        <a:bodyPr/>
        <a:lstStyle/>
        <a:p>
          <a:endParaRPr lang="en-US"/>
        </a:p>
      </dgm:t>
    </dgm:pt>
    <dgm:pt modelId="{81906F55-8659-C849-97AB-7821855B546D}">
      <dgm:prSet phldrT="[Text]"/>
      <dgm:spPr/>
      <dgm:t>
        <a:bodyPr/>
        <a:lstStyle/>
        <a:p>
          <a:r>
            <a:rPr lang="en-US" dirty="0"/>
            <a:t>Pos 1</a:t>
          </a:r>
        </a:p>
      </dgm:t>
    </dgm:pt>
    <dgm:pt modelId="{7CE8D52F-BA40-5749-973B-192347FC87CC}" type="parTrans" cxnId="{D5EE9FF0-3721-354E-AED1-772075F67D07}">
      <dgm:prSet/>
      <dgm:spPr/>
      <dgm:t>
        <a:bodyPr/>
        <a:lstStyle/>
        <a:p>
          <a:endParaRPr lang="en-US"/>
        </a:p>
      </dgm:t>
    </dgm:pt>
    <dgm:pt modelId="{46462904-0984-764A-8114-884C6E70BB5E}" type="sibTrans" cxnId="{D5EE9FF0-3721-354E-AED1-772075F67D07}">
      <dgm:prSet/>
      <dgm:spPr/>
      <dgm:t>
        <a:bodyPr/>
        <a:lstStyle/>
        <a:p>
          <a:endParaRPr lang="en-US"/>
        </a:p>
      </dgm:t>
    </dgm:pt>
    <dgm:pt modelId="{2F1CF5A6-9196-8149-ABAB-36A7572358C1}">
      <dgm:prSet phldrT="[Text]"/>
      <dgm:spPr/>
      <dgm:t>
        <a:bodyPr/>
        <a:lstStyle/>
        <a:p>
          <a:r>
            <a:rPr lang="en-US" dirty="0"/>
            <a:t>Lot A</a:t>
          </a:r>
        </a:p>
      </dgm:t>
    </dgm:pt>
    <dgm:pt modelId="{55B5A6E2-14BA-894A-A2E0-C742B025C289}" type="parTrans" cxnId="{1782FB1C-E0BC-1547-A593-8B3158C34D7B}">
      <dgm:prSet/>
      <dgm:spPr/>
      <dgm:t>
        <a:bodyPr/>
        <a:lstStyle/>
        <a:p>
          <a:endParaRPr lang="en-US"/>
        </a:p>
      </dgm:t>
    </dgm:pt>
    <dgm:pt modelId="{012197C7-8F06-2E44-A0E4-2187AD819458}" type="sibTrans" cxnId="{1782FB1C-E0BC-1547-A593-8B3158C34D7B}">
      <dgm:prSet/>
      <dgm:spPr/>
      <dgm:t>
        <a:bodyPr/>
        <a:lstStyle/>
        <a:p>
          <a:endParaRPr lang="en-US"/>
        </a:p>
      </dgm:t>
    </dgm:pt>
    <dgm:pt modelId="{108CD84A-F205-D943-9048-4D0170E18144}">
      <dgm:prSet phldrT="[Text]"/>
      <dgm:spPr/>
      <dgm:t>
        <a:bodyPr/>
        <a:lstStyle/>
        <a:p>
          <a:r>
            <a:rPr lang="en-US" dirty="0"/>
            <a:t>Lot B</a:t>
          </a:r>
        </a:p>
      </dgm:t>
    </dgm:pt>
    <dgm:pt modelId="{376C50A8-CF39-0A4F-931A-0CF4B8842CFC}" type="parTrans" cxnId="{B9DB7C7B-6329-C741-B504-FA2936EBC385}">
      <dgm:prSet/>
      <dgm:spPr/>
      <dgm:t>
        <a:bodyPr/>
        <a:lstStyle/>
        <a:p>
          <a:endParaRPr lang="en-US"/>
        </a:p>
      </dgm:t>
    </dgm:pt>
    <dgm:pt modelId="{107F6B00-DF2B-1B44-BFCA-32B2FAA07833}" type="sibTrans" cxnId="{B9DB7C7B-6329-C741-B504-FA2936EBC385}">
      <dgm:prSet/>
      <dgm:spPr/>
      <dgm:t>
        <a:bodyPr/>
        <a:lstStyle/>
        <a:p>
          <a:endParaRPr lang="en-US"/>
        </a:p>
      </dgm:t>
    </dgm:pt>
    <dgm:pt modelId="{0E87AEBB-AEDB-DF40-8F38-BD2291CB2E55}">
      <dgm:prSet phldrT="[Text]"/>
      <dgm:spPr/>
      <dgm:t>
        <a:bodyPr/>
        <a:lstStyle/>
        <a:p>
          <a:r>
            <a:rPr lang="en-US" dirty="0"/>
            <a:t>Pos 2</a:t>
          </a:r>
        </a:p>
      </dgm:t>
    </dgm:pt>
    <dgm:pt modelId="{802654AA-6FEF-FA48-85B8-5D4D3D016B08}" type="parTrans" cxnId="{A0B1FCC9-7439-2542-A36A-1650E5CC4A87}">
      <dgm:prSet/>
      <dgm:spPr/>
      <dgm:t>
        <a:bodyPr/>
        <a:lstStyle/>
        <a:p>
          <a:endParaRPr lang="en-US"/>
        </a:p>
      </dgm:t>
    </dgm:pt>
    <dgm:pt modelId="{01AFE54F-A915-894B-B0F1-8B37F43B2669}" type="sibTrans" cxnId="{A0B1FCC9-7439-2542-A36A-1650E5CC4A87}">
      <dgm:prSet/>
      <dgm:spPr/>
      <dgm:t>
        <a:bodyPr/>
        <a:lstStyle/>
        <a:p>
          <a:endParaRPr lang="en-US"/>
        </a:p>
      </dgm:t>
    </dgm:pt>
    <dgm:pt modelId="{F90C6A69-70AD-3548-B30B-EB83C26C1C9B}">
      <dgm:prSet phldrT="[Text]"/>
      <dgm:spPr/>
      <dgm:t>
        <a:bodyPr/>
        <a:lstStyle/>
        <a:p>
          <a:r>
            <a:rPr lang="en-US" dirty="0"/>
            <a:t>Lot A</a:t>
          </a:r>
        </a:p>
      </dgm:t>
    </dgm:pt>
    <dgm:pt modelId="{63F6EC4D-80D4-0B45-B887-84072131AA32}" type="parTrans" cxnId="{DABBD580-53A7-7147-BF54-205059128016}">
      <dgm:prSet/>
      <dgm:spPr/>
      <dgm:t>
        <a:bodyPr/>
        <a:lstStyle/>
        <a:p>
          <a:endParaRPr lang="en-US"/>
        </a:p>
      </dgm:t>
    </dgm:pt>
    <dgm:pt modelId="{F910FFDE-FD6E-554C-B0EA-C35D021CE3A8}" type="sibTrans" cxnId="{DABBD580-53A7-7147-BF54-205059128016}">
      <dgm:prSet/>
      <dgm:spPr/>
      <dgm:t>
        <a:bodyPr/>
        <a:lstStyle/>
        <a:p>
          <a:endParaRPr lang="en-US"/>
        </a:p>
      </dgm:t>
    </dgm:pt>
    <dgm:pt modelId="{C3670A63-8388-7F41-A11D-029302FEA0DC}">
      <dgm:prSet phldrT="[Text]"/>
      <dgm:spPr/>
      <dgm:t>
        <a:bodyPr/>
        <a:lstStyle/>
        <a:p>
          <a:r>
            <a:rPr lang="en-US" dirty="0"/>
            <a:t>Disease Types</a:t>
          </a:r>
        </a:p>
      </dgm:t>
    </dgm:pt>
    <dgm:pt modelId="{85F25749-E376-0E44-8A8E-58ADC3F6A40F}" type="parTrans" cxnId="{314FCA92-B6A2-A84F-9C24-96F55EB06F9E}">
      <dgm:prSet/>
      <dgm:spPr/>
      <dgm:t>
        <a:bodyPr/>
        <a:lstStyle/>
        <a:p>
          <a:endParaRPr lang="en-US"/>
        </a:p>
      </dgm:t>
    </dgm:pt>
    <dgm:pt modelId="{EE623123-C2EF-2644-8BFF-FC904418BB15}" type="sibTrans" cxnId="{314FCA92-B6A2-A84F-9C24-96F55EB06F9E}">
      <dgm:prSet/>
      <dgm:spPr/>
      <dgm:t>
        <a:bodyPr/>
        <a:lstStyle/>
        <a:p>
          <a:endParaRPr lang="en-US"/>
        </a:p>
      </dgm:t>
    </dgm:pt>
    <dgm:pt modelId="{1F8FF2FB-1AF3-0D4A-AE5D-4D378EADB4F5}">
      <dgm:prSet phldrT="[Text]"/>
      <dgm:spPr/>
      <dgm:t>
        <a:bodyPr/>
        <a:lstStyle/>
        <a:p>
          <a:r>
            <a:rPr lang="en-US" dirty="0"/>
            <a:t>Positive Samples</a:t>
          </a:r>
        </a:p>
      </dgm:t>
    </dgm:pt>
    <dgm:pt modelId="{A69EF91C-BFB0-F54D-8CC9-4B317B90D056}" type="parTrans" cxnId="{2AF82257-0474-F842-BA2B-254868B6BE49}">
      <dgm:prSet/>
      <dgm:spPr/>
      <dgm:t>
        <a:bodyPr/>
        <a:lstStyle/>
        <a:p>
          <a:endParaRPr lang="en-US"/>
        </a:p>
      </dgm:t>
    </dgm:pt>
    <dgm:pt modelId="{94C35495-A240-2F46-9FE8-7C92CED5488F}" type="sibTrans" cxnId="{2AF82257-0474-F842-BA2B-254868B6BE49}">
      <dgm:prSet/>
      <dgm:spPr/>
      <dgm:t>
        <a:bodyPr/>
        <a:lstStyle/>
        <a:p>
          <a:endParaRPr lang="en-US"/>
        </a:p>
      </dgm:t>
    </dgm:pt>
    <dgm:pt modelId="{7A79671D-D9A6-674E-8A65-FB9C8E640270}">
      <dgm:prSet phldrT="[Text]"/>
      <dgm:spPr/>
      <dgm:t>
        <a:bodyPr/>
        <a:lstStyle/>
        <a:p>
          <a:r>
            <a:rPr lang="en-US" dirty="0"/>
            <a:t>Lots</a:t>
          </a:r>
        </a:p>
      </dgm:t>
    </dgm:pt>
    <dgm:pt modelId="{83EA0ABB-84A5-4840-9523-D523A77F8CDA}" type="parTrans" cxnId="{41C384FE-6130-5E43-BE8A-1D4E5A1DAFD1}">
      <dgm:prSet/>
      <dgm:spPr/>
      <dgm:t>
        <a:bodyPr/>
        <a:lstStyle/>
        <a:p>
          <a:endParaRPr lang="en-US"/>
        </a:p>
      </dgm:t>
    </dgm:pt>
    <dgm:pt modelId="{EC40721A-49D6-9F4B-88FC-063CAD96CBAF}" type="sibTrans" cxnId="{41C384FE-6130-5E43-BE8A-1D4E5A1DAFD1}">
      <dgm:prSet/>
      <dgm:spPr/>
      <dgm:t>
        <a:bodyPr/>
        <a:lstStyle/>
        <a:p>
          <a:endParaRPr lang="en-US"/>
        </a:p>
      </dgm:t>
    </dgm:pt>
    <dgm:pt modelId="{5A86A11A-6D8F-BC4E-8447-930736478FF7}">
      <dgm:prSet/>
      <dgm:spPr/>
      <dgm:t>
        <a:bodyPr/>
        <a:lstStyle/>
        <a:p>
          <a:r>
            <a:rPr lang="en-US" dirty="0"/>
            <a:t>Lot B</a:t>
          </a:r>
        </a:p>
      </dgm:t>
    </dgm:pt>
    <dgm:pt modelId="{5FFBA1D0-6E3D-A042-8D16-B3470F860266}" type="parTrans" cxnId="{1687BE31-A6C9-2F4E-8484-62785D622043}">
      <dgm:prSet/>
      <dgm:spPr/>
      <dgm:t>
        <a:bodyPr/>
        <a:lstStyle/>
        <a:p>
          <a:endParaRPr lang="en-US"/>
        </a:p>
      </dgm:t>
    </dgm:pt>
    <dgm:pt modelId="{1E7D2C27-AD7D-7F49-A9EB-2CA8E966A837}" type="sibTrans" cxnId="{1687BE31-A6C9-2F4E-8484-62785D622043}">
      <dgm:prSet/>
      <dgm:spPr/>
      <dgm:t>
        <a:bodyPr/>
        <a:lstStyle/>
        <a:p>
          <a:endParaRPr lang="en-US"/>
        </a:p>
      </dgm:t>
    </dgm:pt>
    <dgm:pt modelId="{8A0F05FB-7525-E34D-B923-A39A6D525110}" type="pres">
      <dgm:prSet presAssocID="{F30D426F-B37A-4B4A-AC24-8F15C5D5916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20BAF18-960E-944D-966F-5497FEFA4655}" type="pres">
      <dgm:prSet presAssocID="{F30D426F-B37A-4B4A-AC24-8F15C5D5916A}" presName="hierFlow" presStyleCnt="0"/>
      <dgm:spPr/>
    </dgm:pt>
    <dgm:pt modelId="{ECE3E8CA-0E5A-B849-BB7F-B7E19E05FAA5}" type="pres">
      <dgm:prSet presAssocID="{F30D426F-B37A-4B4A-AC24-8F15C5D5916A}" presName="firstBuf" presStyleCnt="0"/>
      <dgm:spPr/>
    </dgm:pt>
    <dgm:pt modelId="{8358FFAD-581E-4042-A53E-735B0E22A3CF}" type="pres">
      <dgm:prSet presAssocID="{F30D426F-B37A-4B4A-AC24-8F15C5D5916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10E87A4-7580-2D4C-A089-E81D1554AEF8}" type="pres">
      <dgm:prSet presAssocID="{1A75960F-6D93-084F-BFE2-F69BD458BAA9}" presName="Name14" presStyleCnt="0"/>
      <dgm:spPr/>
    </dgm:pt>
    <dgm:pt modelId="{C8C2E3AC-AF7D-1547-BB04-0A0166B1ADAC}" type="pres">
      <dgm:prSet presAssocID="{1A75960F-6D93-084F-BFE2-F69BD458BAA9}" presName="level1Shape" presStyleLbl="node0" presStyleIdx="0" presStyleCnt="1">
        <dgm:presLayoutVars>
          <dgm:chPref val="3"/>
        </dgm:presLayoutVars>
      </dgm:prSet>
      <dgm:spPr/>
    </dgm:pt>
    <dgm:pt modelId="{8CE2B30D-E837-9348-A91D-CE96E092FC82}" type="pres">
      <dgm:prSet presAssocID="{1A75960F-6D93-084F-BFE2-F69BD458BAA9}" presName="hierChild2" presStyleCnt="0"/>
      <dgm:spPr/>
    </dgm:pt>
    <dgm:pt modelId="{9A88C453-F828-B148-853D-A2DCB29C5C0B}" type="pres">
      <dgm:prSet presAssocID="{7CE8D52F-BA40-5749-973B-192347FC87CC}" presName="Name19" presStyleLbl="parChTrans1D2" presStyleIdx="0" presStyleCnt="2"/>
      <dgm:spPr/>
    </dgm:pt>
    <dgm:pt modelId="{4AE6078D-C10C-1B45-AEE5-10A8A7C9D3CC}" type="pres">
      <dgm:prSet presAssocID="{81906F55-8659-C849-97AB-7821855B546D}" presName="Name21" presStyleCnt="0"/>
      <dgm:spPr/>
    </dgm:pt>
    <dgm:pt modelId="{413A2C61-6D59-3142-9BD0-35B825B83E2B}" type="pres">
      <dgm:prSet presAssocID="{81906F55-8659-C849-97AB-7821855B546D}" presName="level2Shape" presStyleLbl="node2" presStyleIdx="0" presStyleCnt="2"/>
      <dgm:spPr/>
    </dgm:pt>
    <dgm:pt modelId="{AF31F287-9215-0F40-93E3-FC9898E7D6B3}" type="pres">
      <dgm:prSet presAssocID="{81906F55-8659-C849-97AB-7821855B546D}" presName="hierChild3" presStyleCnt="0"/>
      <dgm:spPr/>
    </dgm:pt>
    <dgm:pt modelId="{C273813B-4423-0F4C-8233-B2D158140558}" type="pres">
      <dgm:prSet presAssocID="{55B5A6E2-14BA-894A-A2E0-C742B025C289}" presName="Name19" presStyleLbl="parChTrans1D3" presStyleIdx="0" presStyleCnt="4"/>
      <dgm:spPr/>
    </dgm:pt>
    <dgm:pt modelId="{0E3DF6C7-7213-5247-93BF-CAADF64CFEF2}" type="pres">
      <dgm:prSet presAssocID="{2F1CF5A6-9196-8149-ABAB-36A7572358C1}" presName="Name21" presStyleCnt="0"/>
      <dgm:spPr/>
    </dgm:pt>
    <dgm:pt modelId="{9954AD95-CA88-D545-911F-EC097044C515}" type="pres">
      <dgm:prSet presAssocID="{2F1CF5A6-9196-8149-ABAB-36A7572358C1}" presName="level2Shape" presStyleLbl="node3" presStyleIdx="0" presStyleCnt="4"/>
      <dgm:spPr/>
    </dgm:pt>
    <dgm:pt modelId="{AB75D810-6556-634C-92D3-01AC11FFD4F7}" type="pres">
      <dgm:prSet presAssocID="{2F1CF5A6-9196-8149-ABAB-36A7572358C1}" presName="hierChild3" presStyleCnt="0"/>
      <dgm:spPr/>
    </dgm:pt>
    <dgm:pt modelId="{9E3A022C-3FC5-3A40-9B18-E945249E162D}" type="pres">
      <dgm:prSet presAssocID="{376C50A8-CF39-0A4F-931A-0CF4B8842CFC}" presName="Name19" presStyleLbl="parChTrans1D3" presStyleIdx="1" presStyleCnt="4"/>
      <dgm:spPr/>
    </dgm:pt>
    <dgm:pt modelId="{F1CF076A-5D22-F449-BFD2-0F3F25578BE1}" type="pres">
      <dgm:prSet presAssocID="{108CD84A-F205-D943-9048-4D0170E18144}" presName="Name21" presStyleCnt="0"/>
      <dgm:spPr/>
    </dgm:pt>
    <dgm:pt modelId="{5B9FDDCA-EEF5-2E45-B733-010BA54F79F4}" type="pres">
      <dgm:prSet presAssocID="{108CD84A-F205-D943-9048-4D0170E18144}" presName="level2Shape" presStyleLbl="node3" presStyleIdx="1" presStyleCnt="4"/>
      <dgm:spPr/>
    </dgm:pt>
    <dgm:pt modelId="{FCD9AC1B-9691-F842-9AAE-37A96E4F06A7}" type="pres">
      <dgm:prSet presAssocID="{108CD84A-F205-D943-9048-4D0170E18144}" presName="hierChild3" presStyleCnt="0"/>
      <dgm:spPr/>
    </dgm:pt>
    <dgm:pt modelId="{8916513D-2CCD-3342-B430-35E1A88F579A}" type="pres">
      <dgm:prSet presAssocID="{802654AA-6FEF-FA48-85B8-5D4D3D016B08}" presName="Name19" presStyleLbl="parChTrans1D2" presStyleIdx="1" presStyleCnt="2"/>
      <dgm:spPr/>
    </dgm:pt>
    <dgm:pt modelId="{E1D2341E-C723-FC4A-BDED-916100501D20}" type="pres">
      <dgm:prSet presAssocID="{0E87AEBB-AEDB-DF40-8F38-BD2291CB2E55}" presName="Name21" presStyleCnt="0"/>
      <dgm:spPr/>
    </dgm:pt>
    <dgm:pt modelId="{86B73A5B-E4D4-A24E-89D9-AA42C6137F05}" type="pres">
      <dgm:prSet presAssocID="{0E87AEBB-AEDB-DF40-8F38-BD2291CB2E55}" presName="level2Shape" presStyleLbl="node2" presStyleIdx="1" presStyleCnt="2"/>
      <dgm:spPr/>
    </dgm:pt>
    <dgm:pt modelId="{1AB98C3F-56A8-9542-AFAE-E253E8446C31}" type="pres">
      <dgm:prSet presAssocID="{0E87AEBB-AEDB-DF40-8F38-BD2291CB2E55}" presName="hierChild3" presStyleCnt="0"/>
      <dgm:spPr/>
    </dgm:pt>
    <dgm:pt modelId="{ED344DCC-88E1-274B-8B4D-3387768DFF6C}" type="pres">
      <dgm:prSet presAssocID="{63F6EC4D-80D4-0B45-B887-84072131AA32}" presName="Name19" presStyleLbl="parChTrans1D3" presStyleIdx="2" presStyleCnt="4"/>
      <dgm:spPr/>
    </dgm:pt>
    <dgm:pt modelId="{CFCDE233-6A84-C74A-8FD4-E18B39095F5A}" type="pres">
      <dgm:prSet presAssocID="{F90C6A69-70AD-3548-B30B-EB83C26C1C9B}" presName="Name21" presStyleCnt="0"/>
      <dgm:spPr/>
    </dgm:pt>
    <dgm:pt modelId="{AB785740-C92C-DF43-973A-414CA84130F9}" type="pres">
      <dgm:prSet presAssocID="{F90C6A69-70AD-3548-B30B-EB83C26C1C9B}" presName="level2Shape" presStyleLbl="node3" presStyleIdx="2" presStyleCnt="4"/>
      <dgm:spPr/>
    </dgm:pt>
    <dgm:pt modelId="{E7AE582E-B33D-DE4D-9325-E7A80258727A}" type="pres">
      <dgm:prSet presAssocID="{F90C6A69-70AD-3548-B30B-EB83C26C1C9B}" presName="hierChild3" presStyleCnt="0"/>
      <dgm:spPr/>
    </dgm:pt>
    <dgm:pt modelId="{9A197474-667E-7540-B50D-8FE29D52B57D}" type="pres">
      <dgm:prSet presAssocID="{5FFBA1D0-6E3D-A042-8D16-B3470F860266}" presName="Name19" presStyleLbl="parChTrans1D3" presStyleIdx="3" presStyleCnt="4"/>
      <dgm:spPr/>
    </dgm:pt>
    <dgm:pt modelId="{5DF0DCDC-A8C3-B143-9A03-1AEA326446CE}" type="pres">
      <dgm:prSet presAssocID="{5A86A11A-6D8F-BC4E-8447-930736478FF7}" presName="Name21" presStyleCnt="0"/>
      <dgm:spPr/>
    </dgm:pt>
    <dgm:pt modelId="{34FC5315-5CD2-B34C-8B9B-8FA6467B8F82}" type="pres">
      <dgm:prSet presAssocID="{5A86A11A-6D8F-BC4E-8447-930736478FF7}" presName="level2Shape" presStyleLbl="node3" presStyleIdx="3" presStyleCnt="4"/>
      <dgm:spPr/>
    </dgm:pt>
    <dgm:pt modelId="{AC42F57E-F6A7-4A44-BB8F-3D04017B8844}" type="pres">
      <dgm:prSet presAssocID="{5A86A11A-6D8F-BC4E-8447-930736478FF7}" presName="hierChild3" presStyleCnt="0"/>
      <dgm:spPr/>
    </dgm:pt>
    <dgm:pt modelId="{6312F4F9-CF07-264D-B3F5-EBB742903D7D}" type="pres">
      <dgm:prSet presAssocID="{F30D426F-B37A-4B4A-AC24-8F15C5D5916A}" presName="bgShapesFlow" presStyleCnt="0"/>
      <dgm:spPr/>
    </dgm:pt>
    <dgm:pt modelId="{90ED3297-747D-F248-9FD8-C1230AB60A57}" type="pres">
      <dgm:prSet presAssocID="{C3670A63-8388-7F41-A11D-029302FEA0DC}" presName="rectComp" presStyleCnt="0"/>
      <dgm:spPr/>
    </dgm:pt>
    <dgm:pt modelId="{2AB49D1E-48FA-7E4A-BD98-DAFC449EAC3C}" type="pres">
      <dgm:prSet presAssocID="{C3670A63-8388-7F41-A11D-029302FEA0DC}" presName="bgRect" presStyleLbl="bgShp" presStyleIdx="0" presStyleCnt="3"/>
      <dgm:spPr/>
    </dgm:pt>
    <dgm:pt modelId="{B1B019C8-8A37-F84E-88EF-0B7DE46F4F6B}" type="pres">
      <dgm:prSet presAssocID="{C3670A63-8388-7F41-A11D-029302FEA0DC}" presName="bgRectTx" presStyleLbl="bgShp" presStyleIdx="0" presStyleCnt="3">
        <dgm:presLayoutVars>
          <dgm:bulletEnabled val="1"/>
        </dgm:presLayoutVars>
      </dgm:prSet>
      <dgm:spPr/>
    </dgm:pt>
    <dgm:pt modelId="{F720D588-88E9-804A-9EBA-C367CA4E1692}" type="pres">
      <dgm:prSet presAssocID="{C3670A63-8388-7F41-A11D-029302FEA0DC}" presName="spComp" presStyleCnt="0"/>
      <dgm:spPr/>
    </dgm:pt>
    <dgm:pt modelId="{9F681648-E45C-7941-8DF4-A6C171CBCBD7}" type="pres">
      <dgm:prSet presAssocID="{C3670A63-8388-7F41-A11D-029302FEA0DC}" presName="vSp" presStyleCnt="0"/>
      <dgm:spPr/>
    </dgm:pt>
    <dgm:pt modelId="{7CA992B4-1C58-F245-9260-DEF93BB0BEF0}" type="pres">
      <dgm:prSet presAssocID="{1F8FF2FB-1AF3-0D4A-AE5D-4D378EADB4F5}" presName="rectComp" presStyleCnt="0"/>
      <dgm:spPr/>
    </dgm:pt>
    <dgm:pt modelId="{903C5483-F4C0-DD4F-AEF3-A22A60B889C2}" type="pres">
      <dgm:prSet presAssocID="{1F8FF2FB-1AF3-0D4A-AE5D-4D378EADB4F5}" presName="bgRect" presStyleLbl="bgShp" presStyleIdx="1" presStyleCnt="3"/>
      <dgm:spPr/>
    </dgm:pt>
    <dgm:pt modelId="{A330A9C1-72A6-F949-88D1-0604830E5BE6}" type="pres">
      <dgm:prSet presAssocID="{1F8FF2FB-1AF3-0D4A-AE5D-4D378EADB4F5}" presName="bgRectTx" presStyleLbl="bgShp" presStyleIdx="1" presStyleCnt="3">
        <dgm:presLayoutVars>
          <dgm:bulletEnabled val="1"/>
        </dgm:presLayoutVars>
      </dgm:prSet>
      <dgm:spPr/>
    </dgm:pt>
    <dgm:pt modelId="{4F01D416-1B73-8040-BF5B-CB7BBBBBE58E}" type="pres">
      <dgm:prSet presAssocID="{1F8FF2FB-1AF3-0D4A-AE5D-4D378EADB4F5}" presName="spComp" presStyleCnt="0"/>
      <dgm:spPr/>
    </dgm:pt>
    <dgm:pt modelId="{EBBD56A7-D890-B04F-9640-1A5F3301D16E}" type="pres">
      <dgm:prSet presAssocID="{1F8FF2FB-1AF3-0D4A-AE5D-4D378EADB4F5}" presName="vSp" presStyleCnt="0"/>
      <dgm:spPr/>
    </dgm:pt>
    <dgm:pt modelId="{FF766FCD-8A94-F14E-9EBA-8EE5CCEC7901}" type="pres">
      <dgm:prSet presAssocID="{7A79671D-D9A6-674E-8A65-FB9C8E640270}" presName="rectComp" presStyleCnt="0"/>
      <dgm:spPr/>
    </dgm:pt>
    <dgm:pt modelId="{EFD4AF03-3A74-4745-8ACB-FB6BCB6E09E0}" type="pres">
      <dgm:prSet presAssocID="{7A79671D-D9A6-674E-8A65-FB9C8E640270}" presName="bgRect" presStyleLbl="bgShp" presStyleIdx="2" presStyleCnt="3"/>
      <dgm:spPr/>
    </dgm:pt>
    <dgm:pt modelId="{4448E60C-CB7B-C54D-A2A4-560F820E6075}" type="pres">
      <dgm:prSet presAssocID="{7A79671D-D9A6-674E-8A65-FB9C8E640270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E524100B-BBBF-DC49-B4A0-4CA9DB9F8287}" type="presOf" srcId="{55B5A6E2-14BA-894A-A2E0-C742B025C289}" destId="{C273813B-4423-0F4C-8233-B2D158140558}" srcOrd="0" destOrd="0" presId="urn:microsoft.com/office/officeart/2005/8/layout/hierarchy6"/>
    <dgm:cxn modelId="{4AFF9613-1724-CF4B-A1C1-1F6D4E3631EC}" type="presOf" srcId="{C3670A63-8388-7F41-A11D-029302FEA0DC}" destId="{2AB49D1E-48FA-7E4A-BD98-DAFC449EAC3C}" srcOrd="0" destOrd="0" presId="urn:microsoft.com/office/officeart/2005/8/layout/hierarchy6"/>
    <dgm:cxn modelId="{1782FB1C-E0BC-1547-A593-8B3158C34D7B}" srcId="{81906F55-8659-C849-97AB-7821855B546D}" destId="{2F1CF5A6-9196-8149-ABAB-36A7572358C1}" srcOrd="0" destOrd="0" parTransId="{55B5A6E2-14BA-894A-A2E0-C742B025C289}" sibTransId="{012197C7-8F06-2E44-A0E4-2187AD819458}"/>
    <dgm:cxn modelId="{3EB7181F-CD3B-D543-8E4F-B4400EE301AD}" type="presOf" srcId="{81906F55-8659-C849-97AB-7821855B546D}" destId="{413A2C61-6D59-3142-9BD0-35B825B83E2B}" srcOrd="0" destOrd="0" presId="urn:microsoft.com/office/officeart/2005/8/layout/hierarchy6"/>
    <dgm:cxn modelId="{C9702C26-A71E-E449-9F7D-8C3BCC2BA13E}" type="presOf" srcId="{7A79671D-D9A6-674E-8A65-FB9C8E640270}" destId="{EFD4AF03-3A74-4745-8ACB-FB6BCB6E09E0}" srcOrd="0" destOrd="0" presId="urn:microsoft.com/office/officeart/2005/8/layout/hierarchy6"/>
    <dgm:cxn modelId="{1687BE31-A6C9-2F4E-8484-62785D622043}" srcId="{0E87AEBB-AEDB-DF40-8F38-BD2291CB2E55}" destId="{5A86A11A-6D8F-BC4E-8447-930736478FF7}" srcOrd="1" destOrd="0" parTransId="{5FFBA1D0-6E3D-A042-8D16-B3470F860266}" sibTransId="{1E7D2C27-AD7D-7F49-A9EB-2CA8E966A837}"/>
    <dgm:cxn modelId="{0F3B9B3A-39EF-054A-8805-D6FF8DCB5942}" srcId="{F30D426F-B37A-4B4A-AC24-8F15C5D5916A}" destId="{1A75960F-6D93-084F-BFE2-F69BD458BAA9}" srcOrd="0" destOrd="0" parTransId="{2E4D45CB-AA60-8C49-B71A-12DB164CF313}" sibTransId="{1822104A-A3FC-454C-8EB2-17246C0F9254}"/>
    <dgm:cxn modelId="{B9E1F53E-E474-6F4F-B602-F40ACFA85D0E}" type="presOf" srcId="{F90C6A69-70AD-3548-B30B-EB83C26C1C9B}" destId="{AB785740-C92C-DF43-973A-414CA84130F9}" srcOrd="0" destOrd="0" presId="urn:microsoft.com/office/officeart/2005/8/layout/hierarchy6"/>
    <dgm:cxn modelId="{2AF82257-0474-F842-BA2B-254868B6BE49}" srcId="{F30D426F-B37A-4B4A-AC24-8F15C5D5916A}" destId="{1F8FF2FB-1AF3-0D4A-AE5D-4D378EADB4F5}" srcOrd="2" destOrd="0" parTransId="{A69EF91C-BFB0-F54D-8CC9-4B317B90D056}" sibTransId="{94C35495-A240-2F46-9FE8-7C92CED5488F}"/>
    <dgm:cxn modelId="{E892F863-6772-E04C-BC89-EA8DA41407AC}" type="presOf" srcId="{1F8FF2FB-1AF3-0D4A-AE5D-4D378EADB4F5}" destId="{903C5483-F4C0-DD4F-AEF3-A22A60B889C2}" srcOrd="0" destOrd="0" presId="urn:microsoft.com/office/officeart/2005/8/layout/hierarchy6"/>
    <dgm:cxn modelId="{58AD5E72-B72B-C140-B645-E9372345093E}" type="presOf" srcId="{C3670A63-8388-7F41-A11D-029302FEA0DC}" destId="{B1B019C8-8A37-F84E-88EF-0B7DE46F4F6B}" srcOrd="1" destOrd="0" presId="urn:microsoft.com/office/officeart/2005/8/layout/hierarchy6"/>
    <dgm:cxn modelId="{B9DB7C7B-6329-C741-B504-FA2936EBC385}" srcId="{81906F55-8659-C849-97AB-7821855B546D}" destId="{108CD84A-F205-D943-9048-4D0170E18144}" srcOrd="1" destOrd="0" parTransId="{376C50A8-CF39-0A4F-931A-0CF4B8842CFC}" sibTransId="{107F6B00-DF2B-1B44-BFCA-32B2FAA07833}"/>
    <dgm:cxn modelId="{DE2C177F-2C9E-E948-898C-844597209A2F}" type="presOf" srcId="{5FFBA1D0-6E3D-A042-8D16-B3470F860266}" destId="{9A197474-667E-7540-B50D-8FE29D52B57D}" srcOrd="0" destOrd="0" presId="urn:microsoft.com/office/officeart/2005/8/layout/hierarchy6"/>
    <dgm:cxn modelId="{DABBD580-53A7-7147-BF54-205059128016}" srcId="{0E87AEBB-AEDB-DF40-8F38-BD2291CB2E55}" destId="{F90C6A69-70AD-3548-B30B-EB83C26C1C9B}" srcOrd="0" destOrd="0" parTransId="{63F6EC4D-80D4-0B45-B887-84072131AA32}" sibTransId="{F910FFDE-FD6E-554C-B0EA-C35D021CE3A8}"/>
    <dgm:cxn modelId="{1861BF8A-0E2C-0244-A5F9-050632A90090}" type="presOf" srcId="{7CE8D52F-BA40-5749-973B-192347FC87CC}" destId="{9A88C453-F828-B148-853D-A2DCB29C5C0B}" srcOrd="0" destOrd="0" presId="urn:microsoft.com/office/officeart/2005/8/layout/hierarchy6"/>
    <dgm:cxn modelId="{314FCA92-B6A2-A84F-9C24-96F55EB06F9E}" srcId="{F30D426F-B37A-4B4A-AC24-8F15C5D5916A}" destId="{C3670A63-8388-7F41-A11D-029302FEA0DC}" srcOrd="1" destOrd="0" parTransId="{85F25749-E376-0E44-8A8E-58ADC3F6A40F}" sibTransId="{EE623123-C2EF-2644-8BFF-FC904418BB15}"/>
    <dgm:cxn modelId="{A6F9CD94-4086-674E-9BE3-81B095D1FC6F}" type="presOf" srcId="{1F8FF2FB-1AF3-0D4A-AE5D-4D378EADB4F5}" destId="{A330A9C1-72A6-F949-88D1-0604830E5BE6}" srcOrd="1" destOrd="0" presId="urn:microsoft.com/office/officeart/2005/8/layout/hierarchy6"/>
    <dgm:cxn modelId="{092CF4A5-EF71-4B41-87D1-8ED24C2140E1}" type="presOf" srcId="{108CD84A-F205-D943-9048-4D0170E18144}" destId="{5B9FDDCA-EEF5-2E45-B733-010BA54F79F4}" srcOrd="0" destOrd="0" presId="urn:microsoft.com/office/officeart/2005/8/layout/hierarchy6"/>
    <dgm:cxn modelId="{C9D0F7A7-C108-2D4E-A676-3AB79C55A5F7}" type="presOf" srcId="{802654AA-6FEF-FA48-85B8-5D4D3D016B08}" destId="{8916513D-2CCD-3342-B430-35E1A88F579A}" srcOrd="0" destOrd="0" presId="urn:microsoft.com/office/officeart/2005/8/layout/hierarchy6"/>
    <dgm:cxn modelId="{263971AB-7F15-DF40-9424-47C87406A40D}" type="presOf" srcId="{5A86A11A-6D8F-BC4E-8447-930736478FF7}" destId="{34FC5315-5CD2-B34C-8B9B-8FA6467B8F82}" srcOrd="0" destOrd="0" presId="urn:microsoft.com/office/officeart/2005/8/layout/hierarchy6"/>
    <dgm:cxn modelId="{F1BFFCB8-0E5D-5E4F-9E34-97C4F903D3D1}" type="presOf" srcId="{376C50A8-CF39-0A4F-931A-0CF4B8842CFC}" destId="{9E3A022C-3FC5-3A40-9B18-E945249E162D}" srcOrd="0" destOrd="0" presId="urn:microsoft.com/office/officeart/2005/8/layout/hierarchy6"/>
    <dgm:cxn modelId="{A0B1FCC9-7439-2542-A36A-1650E5CC4A87}" srcId="{1A75960F-6D93-084F-BFE2-F69BD458BAA9}" destId="{0E87AEBB-AEDB-DF40-8F38-BD2291CB2E55}" srcOrd="1" destOrd="0" parTransId="{802654AA-6FEF-FA48-85B8-5D4D3D016B08}" sibTransId="{01AFE54F-A915-894B-B0F1-8B37F43B2669}"/>
    <dgm:cxn modelId="{26BF0EDB-8E1C-3A41-AC66-4BE2E1AFFC00}" type="presOf" srcId="{63F6EC4D-80D4-0B45-B887-84072131AA32}" destId="{ED344DCC-88E1-274B-8B4D-3387768DFF6C}" srcOrd="0" destOrd="0" presId="urn:microsoft.com/office/officeart/2005/8/layout/hierarchy6"/>
    <dgm:cxn modelId="{51EBFDEA-CD20-F747-9433-16776BAD1ACC}" type="presOf" srcId="{1A75960F-6D93-084F-BFE2-F69BD458BAA9}" destId="{C8C2E3AC-AF7D-1547-BB04-0A0166B1ADAC}" srcOrd="0" destOrd="0" presId="urn:microsoft.com/office/officeart/2005/8/layout/hierarchy6"/>
    <dgm:cxn modelId="{106F90EC-CF24-0140-AAD2-94AC94A309D9}" type="presOf" srcId="{F30D426F-B37A-4B4A-AC24-8F15C5D5916A}" destId="{8A0F05FB-7525-E34D-B923-A39A6D525110}" srcOrd="0" destOrd="0" presId="urn:microsoft.com/office/officeart/2005/8/layout/hierarchy6"/>
    <dgm:cxn modelId="{E63BBBEE-88D1-E244-90F3-01D5BEFE2DBC}" type="presOf" srcId="{7A79671D-D9A6-674E-8A65-FB9C8E640270}" destId="{4448E60C-CB7B-C54D-A2A4-560F820E6075}" srcOrd="1" destOrd="0" presId="urn:microsoft.com/office/officeart/2005/8/layout/hierarchy6"/>
    <dgm:cxn modelId="{D5EE9FF0-3721-354E-AED1-772075F67D07}" srcId="{1A75960F-6D93-084F-BFE2-F69BD458BAA9}" destId="{81906F55-8659-C849-97AB-7821855B546D}" srcOrd="0" destOrd="0" parTransId="{7CE8D52F-BA40-5749-973B-192347FC87CC}" sibTransId="{46462904-0984-764A-8114-884C6E70BB5E}"/>
    <dgm:cxn modelId="{A057CEF3-DA33-7544-B6BE-7EB3FC3B0034}" type="presOf" srcId="{2F1CF5A6-9196-8149-ABAB-36A7572358C1}" destId="{9954AD95-CA88-D545-911F-EC097044C515}" srcOrd="0" destOrd="0" presId="urn:microsoft.com/office/officeart/2005/8/layout/hierarchy6"/>
    <dgm:cxn modelId="{A743DBFD-76B9-EE48-8170-A3FD295255AA}" type="presOf" srcId="{0E87AEBB-AEDB-DF40-8F38-BD2291CB2E55}" destId="{86B73A5B-E4D4-A24E-89D9-AA42C6137F05}" srcOrd="0" destOrd="0" presId="urn:microsoft.com/office/officeart/2005/8/layout/hierarchy6"/>
    <dgm:cxn modelId="{41C384FE-6130-5E43-BE8A-1D4E5A1DAFD1}" srcId="{F30D426F-B37A-4B4A-AC24-8F15C5D5916A}" destId="{7A79671D-D9A6-674E-8A65-FB9C8E640270}" srcOrd="3" destOrd="0" parTransId="{83EA0ABB-84A5-4840-9523-D523A77F8CDA}" sibTransId="{EC40721A-49D6-9F4B-88FC-063CAD96CBAF}"/>
    <dgm:cxn modelId="{6041815D-8FB8-0C4F-8425-1AB612091423}" type="presParOf" srcId="{8A0F05FB-7525-E34D-B923-A39A6D525110}" destId="{E20BAF18-960E-944D-966F-5497FEFA4655}" srcOrd="0" destOrd="0" presId="urn:microsoft.com/office/officeart/2005/8/layout/hierarchy6"/>
    <dgm:cxn modelId="{42A0F7DD-FD47-D94B-8B06-0FA8E5569E93}" type="presParOf" srcId="{E20BAF18-960E-944D-966F-5497FEFA4655}" destId="{ECE3E8CA-0E5A-B849-BB7F-B7E19E05FAA5}" srcOrd="0" destOrd="0" presId="urn:microsoft.com/office/officeart/2005/8/layout/hierarchy6"/>
    <dgm:cxn modelId="{8161B0CF-4FB1-1249-810D-8543B4CE3E15}" type="presParOf" srcId="{E20BAF18-960E-944D-966F-5497FEFA4655}" destId="{8358FFAD-581E-4042-A53E-735B0E22A3CF}" srcOrd="1" destOrd="0" presId="urn:microsoft.com/office/officeart/2005/8/layout/hierarchy6"/>
    <dgm:cxn modelId="{422004D5-5A46-4D40-ADF3-9CDA17C9B8CE}" type="presParOf" srcId="{8358FFAD-581E-4042-A53E-735B0E22A3CF}" destId="{410E87A4-7580-2D4C-A089-E81D1554AEF8}" srcOrd="0" destOrd="0" presId="urn:microsoft.com/office/officeart/2005/8/layout/hierarchy6"/>
    <dgm:cxn modelId="{FE56CDA7-5261-DB43-8745-6B689305B6C7}" type="presParOf" srcId="{410E87A4-7580-2D4C-A089-E81D1554AEF8}" destId="{C8C2E3AC-AF7D-1547-BB04-0A0166B1ADAC}" srcOrd="0" destOrd="0" presId="urn:microsoft.com/office/officeart/2005/8/layout/hierarchy6"/>
    <dgm:cxn modelId="{484A37E9-2B7C-EA4E-B1B6-08AC544F7AC8}" type="presParOf" srcId="{410E87A4-7580-2D4C-A089-E81D1554AEF8}" destId="{8CE2B30D-E837-9348-A91D-CE96E092FC82}" srcOrd="1" destOrd="0" presId="urn:microsoft.com/office/officeart/2005/8/layout/hierarchy6"/>
    <dgm:cxn modelId="{5E05BEC6-C545-1A4C-8EB7-1C39764CED90}" type="presParOf" srcId="{8CE2B30D-E837-9348-A91D-CE96E092FC82}" destId="{9A88C453-F828-B148-853D-A2DCB29C5C0B}" srcOrd="0" destOrd="0" presId="urn:microsoft.com/office/officeart/2005/8/layout/hierarchy6"/>
    <dgm:cxn modelId="{9A01ACDB-6BB8-4541-8FE7-AF90019747D9}" type="presParOf" srcId="{8CE2B30D-E837-9348-A91D-CE96E092FC82}" destId="{4AE6078D-C10C-1B45-AEE5-10A8A7C9D3CC}" srcOrd="1" destOrd="0" presId="urn:microsoft.com/office/officeart/2005/8/layout/hierarchy6"/>
    <dgm:cxn modelId="{A072F5DC-EE62-7B4C-8DC6-E47352AE3080}" type="presParOf" srcId="{4AE6078D-C10C-1B45-AEE5-10A8A7C9D3CC}" destId="{413A2C61-6D59-3142-9BD0-35B825B83E2B}" srcOrd="0" destOrd="0" presId="urn:microsoft.com/office/officeart/2005/8/layout/hierarchy6"/>
    <dgm:cxn modelId="{746501B8-A33F-4645-AF7F-A02C046B1AB0}" type="presParOf" srcId="{4AE6078D-C10C-1B45-AEE5-10A8A7C9D3CC}" destId="{AF31F287-9215-0F40-93E3-FC9898E7D6B3}" srcOrd="1" destOrd="0" presId="urn:microsoft.com/office/officeart/2005/8/layout/hierarchy6"/>
    <dgm:cxn modelId="{FB3587B7-3E3F-4149-A2B9-46F4FE7A7717}" type="presParOf" srcId="{AF31F287-9215-0F40-93E3-FC9898E7D6B3}" destId="{C273813B-4423-0F4C-8233-B2D158140558}" srcOrd="0" destOrd="0" presId="urn:microsoft.com/office/officeart/2005/8/layout/hierarchy6"/>
    <dgm:cxn modelId="{68078EFE-9437-A942-B99E-DA2258D1C67C}" type="presParOf" srcId="{AF31F287-9215-0F40-93E3-FC9898E7D6B3}" destId="{0E3DF6C7-7213-5247-93BF-CAADF64CFEF2}" srcOrd="1" destOrd="0" presId="urn:microsoft.com/office/officeart/2005/8/layout/hierarchy6"/>
    <dgm:cxn modelId="{6BF08099-D61C-0541-9647-8767D4F9CAE1}" type="presParOf" srcId="{0E3DF6C7-7213-5247-93BF-CAADF64CFEF2}" destId="{9954AD95-CA88-D545-911F-EC097044C515}" srcOrd="0" destOrd="0" presId="urn:microsoft.com/office/officeart/2005/8/layout/hierarchy6"/>
    <dgm:cxn modelId="{0A967E07-FC79-804D-8E92-41348B0B2796}" type="presParOf" srcId="{0E3DF6C7-7213-5247-93BF-CAADF64CFEF2}" destId="{AB75D810-6556-634C-92D3-01AC11FFD4F7}" srcOrd="1" destOrd="0" presId="urn:microsoft.com/office/officeart/2005/8/layout/hierarchy6"/>
    <dgm:cxn modelId="{B07C97A5-AA0A-734A-B8D5-DC6D612220D4}" type="presParOf" srcId="{AF31F287-9215-0F40-93E3-FC9898E7D6B3}" destId="{9E3A022C-3FC5-3A40-9B18-E945249E162D}" srcOrd="2" destOrd="0" presId="urn:microsoft.com/office/officeart/2005/8/layout/hierarchy6"/>
    <dgm:cxn modelId="{5E896BDC-B842-ED46-8983-61303880C832}" type="presParOf" srcId="{AF31F287-9215-0F40-93E3-FC9898E7D6B3}" destId="{F1CF076A-5D22-F449-BFD2-0F3F25578BE1}" srcOrd="3" destOrd="0" presId="urn:microsoft.com/office/officeart/2005/8/layout/hierarchy6"/>
    <dgm:cxn modelId="{A8C34645-3849-A149-920D-44F8D577842D}" type="presParOf" srcId="{F1CF076A-5D22-F449-BFD2-0F3F25578BE1}" destId="{5B9FDDCA-EEF5-2E45-B733-010BA54F79F4}" srcOrd="0" destOrd="0" presId="urn:microsoft.com/office/officeart/2005/8/layout/hierarchy6"/>
    <dgm:cxn modelId="{78AC744B-1F51-E34C-B81E-421510B04F4B}" type="presParOf" srcId="{F1CF076A-5D22-F449-BFD2-0F3F25578BE1}" destId="{FCD9AC1B-9691-F842-9AAE-37A96E4F06A7}" srcOrd="1" destOrd="0" presId="urn:microsoft.com/office/officeart/2005/8/layout/hierarchy6"/>
    <dgm:cxn modelId="{20259B3C-6C10-0749-B6E2-99A56694D7E2}" type="presParOf" srcId="{8CE2B30D-E837-9348-A91D-CE96E092FC82}" destId="{8916513D-2CCD-3342-B430-35E1A88F579A}" srcOrd="2" destOrd="0" presId="urn:microsoft.com/office/officeart/2005/8/layout/hierarchy6"/>
    <dgm:cxn modelId="{74E2303F-F712-F943-8ABA-87C2874BA232}" type="presParOf" srcId="{8CE2B30D-E837-9348-A91D-CE96E092FC82}" destId="{E1D2341E-C723-FC4A-BDED-916100501D20}" srcOrd="3" destOrd="0" presId="urn:microsoft.com/office/officeart/2005/8/layout/hierarchy6"/>
    <dgm:cxn modelId="{5A4C9605-0E09-304E-842D-4640758276C2}" type="presParOf" srcId="{E1D2341E-C723-FC4A-BDED-916100501D20}" destId="{86B73A5B-E4D4-A24E-89D9-AA42C6137F05}" srcOrd="0" destOrd="0" presId="urn:microsoft.com/office/officeart/2005/8/layout/hierarchy6"/>
    <dgm:cxn modelId="{7F6B060C-02E5-7E49-99BD-0E8FDCB1E8C0}" type="presParOf" srcId="{E1D2341E-C723-FC4A-BDED-916100501D20}" destId="{1AB98C3F-56A8-9542-AFAE-E253E8446C31}" srcOrd="1" destOrd="0" presId="urn:microsoft.com/office/officeart/2005/8/layout/hierarchy6"/>
    <dgm:cxn modelId="{A8919C75-62ED-4F4F-9AA7-E3C32FFE2AEB}" type="presParOf" srcId="{1AB98C3F-56A8-9542-AFAE-E253E8446C31}" destId="{ED344DCC-88E1-274B-8B4D-3387768DFF6C}" srcOrd="0" destOrd="0" presId="urn:microsoft.com/office/officeart/2005/8/layout/hierarchy6"/>
    <dgm:cxn modelId="{5E06F42E-E5DA-3748-B746-2730F2A6AA3C}" type="presParOf" srcId="{1AB98C3F-56A8-9542-AFAE-E253E8446C31}" destId="{CFCDE233-6A84-C74A-8FD4-E18B39095F5A}" srcOrd="1" destOrd="0" presId="urn:microsoft.com/office/officeart/2005/8/layout/hierarchy6"/>
    <dgm:cxn modelId="{A8F2EA7D-2BC3-9645-B9C8-571345FBC8BA}" type="presParOf" srcId="{CFCDE233-6A84-C74A-8FD4-E18B39095F5A}" destId="{AB785740-C92C-DF43-973A-414CA84130F9}" srcOrd="0" destOrd="0" presId="urn:microsoft.com/office/officeart/2005/8/layout/hierarchy6"/>
    <dgm:cxn modelId="{51915BBA-C6ED-C644-8971-C9FE18295642}" type="presParOf" srcId="{CFCDE233-6A84-C74A-8FD4-E18B39095F5A}" destId="{E7AE582E-B33D-DE4D-9325-E7A80258727A}" srcOrd="1" destOrd="0" presId="urn:microsoft.com/office/officeart/2005/8/layout/hierarchy6"/>
    <dgm:cxn modelId="{0F25D687-85F7-434B-86C0-7AF67C8E9960}" type="presParOf" srcId="{1AB98C3F-56A8-9542-AFAE-E253E8446C31}" destId="{9A197474-667E-7540-B50D-8FE29D52B57D}" srcOrd="2" destOrd="0" presId="urn:microsoft.com/office/officeart/2005/8/layout/hierarchy6"/>
    <dgm:cxn modelId="{E4689A39-CAEE-1F40-9C22-202448D141E4}" type="presParOf" srcId="{1AB98C3F-56A8-9542-AFAE-E253E8446C31}" destId="{5DF0DCDC-A8C3-B143-9A03-1AEA326446CE}" srcOrd="3" destOrd="0" presId="urn:microsoft.com/office/officeart/2005/8/layout/hierarchy6"/>
    <dgm:cxn modelId="{D686FFF9-DD10-6D49-AC53-100C04F424FB}" type="presParOf" srcId="{5DF0DCDC-A8C3-B143-9A03-1AEA326446CE}" destId="{34FC5315-5CD2-B34C-8B9B-8FA6467B8F82}" srcOrd="0" destOrd="0" presId="urn:microsoft.com/office/officeart/2005/8/layout/hierarchy6"/>
    <dgm:cxn modelId="{DA67932D-C8DA-1C48-A160-979A8787BD73}" type="presParOf" srcId="{5DF0DCDC-A8C3-B143-9A03-1AEA326446CE}" destId="{AC42F57E-F6A7-4A44-BB8F-3D04017B8844}" srcOrd="1" destOrd="0" presId="urn:microsoft.com/office/officeart/2005/8/layout/hierarchy6"/>
    <dgm:cxn modelId="{FC5D01D4-AABC-284E-8613-443EFFE286AE}" type="presParOf" srcId="{8A0F05FB-7525-E34D-B923-A39A6D525110}" destId="{6312F4F9-CF07-264D-B3F5-EBB742903D7D}" srcOrd="1" destOrd="0" presId="urn:microsoft.com/office/officeart/2005/8/layout/hierarchy6"/>
    <dgm:cxn modelId="{3EC70C74-0FFD-294B-BFBC-31C3A4B491BF}" type="presParOf" srcId="{6312F4F9-CF07-264D-B3F5-EBB742903D7D}" destId="{90ED3297-747D-F248-9FD8-C1230AB60A57}" srcOrd="0" destOrd="0" presId="urn:microsoft.com/office/officeart/2005/8/layout/hierarchy6"/>
    <dgm:cxn modelId="{D71032B3-55F2-5145-A4AB-099FC9CEF059}" type="presParOf" srcId="{90ED3297-747D-F248-9FD8-C1230AB60A57}" destId="{2AB49D1E-48FA-7E4A-BD98-DAFC449EAC3C}" srcOrd="0" destOrd="0" presId="urn:microsoft.com/office/officeart/2005/8/layout/hierarchy6"/>
    <dgm:cxn modelId="{798E3516-A92C-904C-9BBC-2C8BFE54EC26}" type="presParOf" srcId="{90ED3297-747D-F248-9FD8-C1230AB60A57}" destId="{B1B019C8-8A37-F84E-88EF-0B7DE46F4F6B}" srcOrd="1" destOrd="0" presId="urn:microsoft.com/office/officeart/2005/8/layout/hierarchy6"/>
    <dgm:cxn modelId="{4D6A1BF8-A678-4E47-B430-5D293E1CBA9C}" type="presParOf" srcId="{6312F4F9-CF07-264D-B3F5-EBB742903D7D}" destId="{F720D588-88E9-804A-9EBA-C367CA4E1692}" srcOrd="1" destOrd="0" presId="urn:microsoft.com/office/officeart/2005/8/layout/hierarchy6"/>
    <dgm:cxn modelId="{653B37E0-B29A-B346-8303-0C6DBAFF7588}" type="presParOf" srcId="{F720D588-88E9-804A-9EBA-C367CA4E1692}" destId="{9F681648-E45C-7941-8DF4-A6C171CBCBD7}" srcOrd="0" destOrd="0" presId="urn:microsoft.com/office/officeart/2005/8/layout/hierarchy6"/>
    <dgm:cxn modelId="{976F0827-86E0-7745-BF04-30D9A75E3EDC}" type="presParOf" srcId="{6312F4F9-CF07-264D-B3F5-EBB742903D7D}" destId="{7CA992B4-1C58-F245-9260-DEF93BB0BEF0}" srcOrd="2" destOrd="0" presId="urn:microsoft.com/office/officeart/2005/8/layout/hierarchy6"/>
    <dgm:cxn modelId="{89A3A9C5-8BFE-9E42-BEAE-66C0535A874D}" type="presParOf" srcId="{7CA992B4-1C58-F245-9260-DEF93BB0BEF0}" destId="{903C5483-F4C0-DD4F-AEF3-A22A60B889C2}" srcOrd="0" destOrd="0" presId="urn:microsoft.com/office/officeart/2005/8/layout/hierarchy6"/>
    <dgm:cxn modelId="{03A9A0BF-A2BF-F145-9849-6FFEBB2023BB}" type="presParOf" srcId="{7CA992B4-1C58-F245-9260-DEF93BB0BEF0}" destId="{A330A9C1-72A6-F949-88D1-0604830E5BE6}" srcOrd="1" destOrd="0" presId="urn:microsoft.com/office/officeart/2005/8/layout/hierarchy6"/>
    <dgm:cxn modelId="{8D11B9C0-3A44-E043-AFAE-A1239477DA3D}" type="presParOf" srcId="{6312F4F9-CF07-264D-B3F5-EBB742903D7D}" destId="{4F01D416-1B73-8040-BF5B-CB7BBBBBE58E}" srcOrd="3" destOrd="0" presId="urn:microsoft.com/office/officeart/2005/8/layout/hierarchy6"/>
    <dgm:cxn modelId="{834D4D22-8E15-9E4A-85E3-F47699757CD6}" type="presParOf" srcId="{4F01D416-1B73-8040-BF5B-CB7BBBBBE58E}" destId="{EBBD56A7-D890-B04F-9640-1A5F3301D16E}" srcOrd="0" destOrd="0" presId="urn:microsoft.com/office/officeart/2005/8/layout/hierarchy6"/>
    <dgm:cxn modelId="{ADB19D09-FB44-7C47-BE72-69537EC69169}" type="presParOf" srcId="{6312F4F9-CF07-264D-B3F5-EBB742903D7D}" destId="{FF766FCD-8A94-F14E-9EBA-8EE5CCEC7901}" srcOrd="4" destOrd="0" presId="urn:microsoft.com/office/officeart/2005/8/layout/hierarchy6"/>
    <dgm:cxn modelId="{452A1AA0-7B52-FC49-9153-63A1AD63C003}" type="presParOf" srcId="{FF766FCD-8A94-F14E-9EBA-8EE5CCEC7901}" destId="{EFD4AF03-3A74-4745-8ACB-FB6BCB6E09E0}" srcOrd="0" destOrd="0" presId="urn:microsoft.com/office/officeart/2005/8/layout/hierarchy6"/>
    <dgm:cxn modelId="{1C1EF2AD-85D4-C54E-9588-98835579A0E0}" type="presParOf" srcId="{FF766FCD-8A94-F14E-9EBA-8EE5CCEC7901}" destId="{4448E60C-CB7B-C54D-A2A4-560F820E60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4AF03-3A74-4745-8ACB-FB6BCB6E09E0}">
      <dsp:nvSpPr>
        <dsp:cNvPr id="0" name=""/>
        <dsp:cNvSpPr/>
      </dsp:nvSpPr>
      <dsp:spPr>
        <a:xfrm>
          <a:off x="0" y="1432396"/>
          <a:ext cx="4876801" cy="5410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Lots</a:t>
          </a:r>
        </a:p>
      </dsp:txBody>
      <dsp:txXfrm>
        <a:off x="0" y="1432396"/>
        <a:ext cx="1463040" cy="541020"/>
      </dsp:txXfrm>
    </dsp:sp>
    <dsp:sp modelId="{903C5483-F4C0-DD4F-AEF3-A22A60B889C2}">
      <dsp:nvSpPr>
        <dsp:cNvPr id="0" name=""/>
        <dsp:cNvSpPr/>
      </dsp:nvSpPr>
      <dsp:spPr>
        <a:xfrm>
          <a:off x="0" y="801206"/>
          <a:ext cx="4876801" cy="5410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Positive Samples</a:t>
          </a:r>
        </a:p>
      </dsp:txBody>
      <dsp:txXfrm>
        <a:off x="0" y="801206"/>
        <a:ext cx="1463040" cy="541020"/>
      </dsp:txXfrm>
    </dsp:sp>
    <dsp:sp modelId="{2AB49D1E-48FA-7E4A-BD98-DAFC449EAC3C}">
      <dsp:nvSpPr>
        <dsp:cNvPr id="0" name=""/>
        <dsp:cNvSpPr/>
      </dsp:nvSpPr>
      <dsp:spPr>
        <a:xfrm>
          <a:off x="0" y="170016"/>
          <a:ext cx="4876801" cy="5410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Disease Types</a:t>
          </a:r>
        </a:p>
      </dsp:txBody>
      <dsp:txXfrm>
        <a:off x="0" y="170016"/>
        <a:ext cx="1463040" cy="541020"/>
      </dsp:txXfrm>
    </dsp:sp>
    <dsp:sp modelId="{C8C2E3AC-AF7D-1547-BB04-0A0166B1ADAC}">
      <dsp:nvSpPr>
        <dsp:cNvPr id="0" name=""/>
        <dsp:cNvSpPr/>
      </dsp:nvSpPr>
      <dsp:spPr>
        <a:xfrm>
          <a:off x="2783015" y="215101"/>
          <a:ext cx="676275" cy="4508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Event 1</a:t>
          </a:r>
        </a:p>
      </dsp:txBody>
      <dsp:txXfrm>
        <a:off x="2796220" y="228306"/>
        <a:ext cx="649865" cy="424440"/>
      </dsp:txXfrm>
    </dsp:sp>
    <dsp:sp modelId="{9A88C453-F828-B148-853D-A2DCB29C5C0B}">
      <dsp:nvSpPr>
        <dsp:cNvPr id="0" name=""/>
        <dsp:cNvSpPr/>
      </dsp:nvSpPr>
      <dsp:spPr>
        <a:xfrm>
          <a:off x="2241994" y="665951"/>
          <a:ext cx="879157" cy="180340"/>
        </a:xfrm>
        <a:custGeom>
          <a:avLst/>
          <a:gdLst/>
          <a:ahLst/>
          <a:cxnLst/>
          <a:rect l="0" t="0" r="0" b="0"/>
          <a:pathLst>
            <a:path>
              <a:moveTo>
                <a:pt x="879157" y="0"/>
              </a:moveTo>
              <a:lnTo>
                <a:pt x="879157" y="90170"/>
              </a:lnTo>
              <a:lnTo>
                <a:pt x="0" y="90170"/>
              </a:lnTo>
              <a:lnTo>
                <a:pt x="0" y="1803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3A2C61-6D59-3142-9BD0-35B825B83E2B}">
      <dsp:nvSpPr>
        <dsp:cNvPr id="0" name=""/>
        <dsp:cNvSpPr/>
      </dsp:nvSpPr>
      <dsp:spPr>
        <a:xfrm>
          <a:off x="1903857" y="846291"/>
          <a:ext cx="676275" cy="4508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Pos 1</a:t>
          </a:r>
        </a:p>
      </dsp:txBody>
      <dsp:txXfrm>
        <a:off x="1917062" y="859496"/>
        <a:ext cx="649865" cy="424440"/>
      </dsp:txXfrm>
    </dsp:sp>
    <dsp:sp modelId="{C273813B-4423-0F4C-8233-B2D158140558}">
      <dsp:nvSpPr>
        <dsp:cNvPr id="0" name=""/>
        <dsp:cNvSpPr/>
      </dsp:nvSpPr>
      <dsp:spPr>
        <a:xfrm>
          <a:off x="1802416" y="1297141"/>
          <a:ext cx="439578" cy="180340"/>
        </a:xfrm>
        <a:custGeom>
          <a:avLst/>
          <a:gdLst/>
          <a:ahLst/>
          <a:cxnLst/>
          <a:rect l="0" t="0" r="0" b="0"/>
          <a:pathLst>
            <a:path>
              <a:moveTo>
                <a:pt x="439578" y="0"/>
              </a:moveTo>
              <a:lnTo>
                <a:pt x="439578" y="90170"/>
              </a:lnTo>
              <a:lnTo>
                <a:pt x="0" y="90170"/>
              </a:lnTo>
              <a:lnTo>
                <a:pt x="0" y="18034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54AD95-CA88-D545-911F-EC097044C515}">
      <dsp:nvSpPr>
        <dsp:cNvPr id="0" name=""/>
        <dsp:cNvSpPr/>
      </dsp:nvSpPr>
      <dsp:spPr>
        <a:xfrm>
          <a:off x="1464278" y="1477481"/>
          <a:ext cx="676275" cy="4508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Lot A</a:t>
          </a:r>
        </a:p>
      </dsp:txBody>
      <dsp:txXfrm>
        <a:off x="1477483" y="1490686"/>
        <a:ext cx="649865" cy="424440"/>
      </dsp:txXfrm>
    </dsp:sp>
    <dsp:sp modelId="{9E3A022C-3FC5-3A40-9B18-E945249E162D}">
      <dsp:nvSpPr>
        <dsp:cNvPr id="0" name=""/>
        <dsp:cNvSpPr/>
      </dsp:nvSpPr>
      <dsp:spPr>
        <a:xfrm>
          <a:off x="2241994" y="1297141"/>
          <a:ext cx="439578" cy="1803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70"/>
              </a:lnTo>
              <a:lnTo>
                <a:pt x="439578" y="90170"/>
              </a:lnTo>
              <a:lnTo>
                <a:pt x="439578" y="18034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9FDDCA-EEF5-2E45-B733-010BA54F79F4}">
      <dsp:nvSpPr>
        <dsp:cNvPr id="0" name=""/>
        <dsp:cNvSpPr/>
      </dsp:nvSpPr>
      <dsp:spPr>
        <a:xfrm>
          <a:off x="2343436" y="1477481"/>
          <a:ext cx="676275" cy="4508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Lot B</a:t>
          </a:r>
        </a:p>
      </dsp:txBody>
      <dsp:txXfrm>
        <a:off x="2356641" y="1490686"/>
        <a:ext cx="649865" cy="424440"/>
      </dsp:txXfrm>
    </dsp:sp>
    <dsp:sp modelId="{8916513D-2CCD-3342-B430-35E1A88F579A}">
      <dsp:nvSpPr>
        <dsp:cNvPr id="0" name=""/>
        <dsp:cNvSpPr/>
      </dsp:nvSpPr>
      <dsp:spPr>
        <a:xfrm>
          <a:off x="3121152" y="665951"/>
          <a:ext cx="879157" cy="1803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70"/>
              </a:lnTo>
              <a:lnTo>
                <a:pt x="879157" y="90170"/>
              </a:lnTo>
              <a:lnTo>
                <a:pt x="879157" y="1803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B73A5B-E4D4-A24E-89D9-AA42C6137F05}">
      <dsp:nvSpPr>
        <dsp:cNvPr id="0" name=""/>
        <dsp:cNvSpPr/>
      </dsp:nvSpPr>
      <dsp:spPr>
        <a:xfrm>
          <a:off x="3662172" y="846291"/>
          <a:ext cx="676275" cy="4508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Pos 2</a:t>
          </a:r>
        </a:p>
      </dsp:txBody>
      <dsp:txXfrm>
        <a:off x="3675377" y="859496"/>
        <a:ext cx="649865" cy="424440"/>
      </dsp:txXfrm>
    </dsp:sp>
    <dsp:sp modelId="{ED344DCC-88E1-274B-8B4D-3387768DFF6C}">
      <dsp:nvSpPr>
        <dsp:cNvPr id="0" name=""/>
        <dsp:cNvSpPr/>
      </dsp:nvSpPr>
      <dsp:spPr>
        <a:xfrm>
          <a:off x="3560731" y="1297141"/>
          <a:ext cx="439578" cy="180340"/>
        </a:xfrm>
        <a:custGeom>
          <a:avLst/>
          <a:gdLst/>
          <a:ahLst/>
          <a:cxnLst/>
          <a:rect l="0" t="0" r="0" b="0"/>
          <a:pathLst>
            <a:path>
              <a:moveTo>
                <a:pt x="439578" y="0"/>
              </a:moveTo>
              <a:lnTo>
                <a:pt x="439578" y="90170"/>
              </a:lnTo>
              <a:lnTo>
                <a:pt x="0" y="90170"/>
              </a:lnTo>
              <a:lnTo>
                <a:pt x="0" y="18034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785740-C92C-DF43-973A-414CA84130F9}">
      <dsp:nvSpPr>
        <dsp:cNvPr id="0" name=""/>
        <dsp:cNvSpPr/>
      </dsp:nvSpPr>
      <dsp:spPr>
        <a:xfrm>
          <a:off x="3222593" y="1477481"/>
          <a:ext cx="676275" cy="4508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Lot A</a:t>
          </a:r>
        </a:p>
      </dsp:txBody>
      <dsp:txXfrm>
        <a:off x="3235798" y="1490686"/>
        <a:ext cx="649865" cy="424440"/>
      </dsp:txXfrm>
    </dsp:sp>
    <dsp:sp modelId="{9A197474-667E-7540-B50D-8FE29D52B57D}">
      <dsp:nvSpPr>
        <dsp:cNvPr id="0" name=""/>
        <dsp:cNvSpPr/>
      </dsp:nvSpPr>
      <dsp:spPr>
        <a:xfrm>
          <a:off x="4000310" y="1297141"/>
          <a:ext cx="439578" cy="1803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70"/>
              </a:lnTo>
              <a:lnTo>
                <a:pt x="439578" y="90170"/>
              </a:lnTo>
              <a:lnTo>
                <a:pt x="439578" y="18034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FC5315-5CD2-B34C-8B9B-8FA6467B8F82}">
      <dsp:nvSpPr>
        <dsp:cNvPr id="0" name=""/>
        <dsp:cNvSpPr/>
      </dsp:nvSpPr>
      <dsp:spPr>
        <a:xfrm>
          <a:off x="4101751" y="1477481"/>
          <a:ext cx="676275" cy="4508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Lot B</a:t>
          </a:r>
        </a:p>
      </dsp:txBody>
      <dsp:txXfrm>
        <a:off x="4114956" y="1490686"/>
        <a:ext cx="649865" cy="424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287AE-9929-4141-B3E1-4F19539E3E79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A6C62-1D49-824F-BCD2-C8B92BA25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8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A6C62-1D49-824F-BCD2-C8B92BA25B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4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Already approved under QB# 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8363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8570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99401" y="253419"/>
            <a:ext cx="4924601" cy="119080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2500" b="1" kern="1200" baseline="0"/>
            </a:lvl1pPr>
          </a:lstStyle>
          <a:p>
            <a:r>
              <a:rPr lang="en-US" dirty="0"/>
              <a:t>Presentation Title - General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401" y="1363167"/>
            <a:ext cx="4924601" cy="5572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 baseline="0"/>
            </a:lvl1pPr>
            <a:lvl2pPr marL="342878" indent="0">
              <a:buNone/>
              <a:defRPr sz="1400" b="0"/>
            </a:lvl2pPr>
            <a:lvl3pPr marL="914341" indent="0">
              <a:buNone/>
              <a:defRPr sz="1400" b="0"/>
            </a:lvl3pPr>
            <a:lvl4pPr marL="1371511" indent="0">
              <a:buNone/>
              <a:defRPr sz="1400" b="0"/>
            </a:lvl4pPr>
            <a:lvl5pPr marL="1828681" indent="0">
              <a:buNone/>
              <a:defRPr sz="1400" b="0"/>
            </a:lvl5pPr>
          </a:lstStyle>
          <a:p>
            <a:pPr lvl="0"/>
            <a:r>
              <a:rPr lang="en-US" dirty="0"/>
              <a:t>Presenter Name | Job Title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6681" y="6210675"/>
            <a:ext cx="1463040" cy="332509"/>
          </a:xfrm>
          <a:prstGeom prst="rect">
            <a:avLst/>
          </a:prstGeom>
        </p:spPr>
      </p:pic>
      <p:sp>
        <p:nvSpPr>
          <p:cNvPr id="9" name="Text Box 6"/>
          <p:cNvSpPr txBox="1">
            <a:spLocks noChangeArrowheads="1"/>
          </p:cNvSpPr>
          <p:nvPr userDrawn="1"/>
        </p:nvSpPr>
        <p:spPr bwMode="auto">
          <a:xfrm>
            <a:off x="311063" y="6369795"/>
            <a:ext cx="294299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800" kern="500" baseline="0" dirty="0">
                <a:solidFill>
                  <a:schemeClr val="bg2"/>
                </a:solidFill>
                <a:latin typeface="Arial" charset="0"/>
                <a:ea typeface="+mn-ea"/>
                <a:cs typeface="+mn-cs"/>
              </a:rPr>
              <a:t>© 2020 Illumina, Inc. All rights reserved.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04E7323-72A9-4690-A238-93A774C0D2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89507" y="6655777"/>
            <a:ext cx="1120214" cy="169105"/>
          </a:xfrm>
        </p:spPr>
        <p:txBody>
          <a:bodyPr/>
          <a:lstStyle>
            <a:lvl1pPr marL="0" indent="0" algn="r">
              <a:buNone/>
              <a:defRPr sz="8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QB #</a:t>
            </a:r>
          </a:p>
        </p:txBody>
      </p:sp>
    </p:spTree>
    <p:extLst>
      <p:ext uri="{BB962C8B-B14F-4D97-AF65-F5344CB8AC3E}">
        <p14:creationId xmlns:p14="http://schemas.microsoft.com/office/powerpoint/2010/main" val="62295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58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Section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12153" y="1618230"/>
            <a:ext cx="5310024" cy="3095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78" indent="-342878">
              <a:spcBef>
                <a:spcPts val="0"/>
              </a:spcBef>
              <a:spcAft>
                <a:spcPts val="0"/>
              </a:spcAft>
              <a:buNone/>
              <a:defRPr lang="en-US" sz="1400" b="0" spc="2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/>
              <a:t>Section Page Sub-head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312153" y="801548"/>
            <a:ext cx="5310024" cy="908051"/>
          </a:xfrm>
        </p:spPr>
        <p:txBody>
          <a:bodyPr anchor="b"/>
          <a:lstStyle>
            <a:lvl1pPr>
              <a:lnSpc>
                <a:spcPct val="85000"/>
              </a:lnSpc>
              <a:defRPr sz="2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2798064" y="6358672"/>
            <a:ext cx="6595872" cy="2401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For Research Use Only.  Not for use in diagnostic procedures.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6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Section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12153" y="1618230"/>
            <a:ext cx="5310024" cy="3095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78" indent="-342878">
              <a:spcBef>
                <a:spcPts val="0"/>
              </a:spcBef>
              <a:spcAft>
                <a:spcPts val="0"/>
              </a:spcAft>
              <a:buNone/>
              <a:defRPr lang="en-US" sz="1400" b="0" spc="2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/>
              <a:t>Section Page Sub-head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312153" y="801548"/>
            <a:ext cx="5310024" cy="908051"/>
          </a:xfrm>
        </p:spPr>
        <p:txBody>
          <a:bodyPr anchor="b"/>
          <a:lstStyle>
            <a:lvl1pPr>
              <a:lnSpc>
                <a:spcPct val="85000"/>
              </a:lnSpc>
              <a:defRPr sz="2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2798064" y="6358672"/>
            <a:ext cx="6595872" cy="2401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For Research Use Only.  Not for use in diagnostic procedures.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60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Section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12153" y="1618230"/>
            <a:ext cx="5310024" cy="3095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78" indent="-342878">
              <a:spcBef>
                <a:spcPts val="0"/>
              </a:spcBef>
              <a:spcAft>
                <a:spcPts val="0"/>
              </a:spcAft>
              <a:buNone/>
              <a:defRPr lang="en-US" sz="1400" b="0" spc="2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/>
              <a:t>Section Page Sub-head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312153" y="801548"/>
            <a:ext cx="5310024" cy="908051"/>
          </a:xfrm>
        </p:spPr>
        <p:txBody>
          <a:bodyPr anchor="b"/>
          <a:lstStyle>
            <a:lvl1pPr>
              <a:lnSpc>
                <a:spcPct val="85000"/>
              </a:lnSpc>
              <a:defRPr sz="2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2798064" y="6358672"/>
            <a:ext cx="6595872" cy="2401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For Research Use Only.  Not for use in diagnostic procedures.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24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l Section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12153" y="1618230"/>
            <a:ext cx="5310024" cy="3095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78" indent="-342878">
              <a:spcBef>
                <a:spcPts val="0"/>
              </a:spcBef>
              <a:spcAft>
                <a:spcPts val="0"/>
              </a:spcAft>
              <a:buNone/>
              <a:defRPr lang="en-US" sz="1400" b="0" spc="2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/>
              <a:t>Section Page Sub-head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312153" y="801548"/>
            <a:ext cx="5310024" cy="908051"/>
          </a:xfrm>
        </p:spPr>
        <p:txBody>
          <a:bodyPr anchor="b"/>
          <a:lstStyle>
            <a:lvl1pPr>
              <a:lnSpc>
                <a:spcPct val="85000"/>
              </a:lnSpc>
              <a:defRPr sz="2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2798064" y="6358672"/>
            <a:ext cx="6595872" cy="2401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For Research Use Only.  Not for use in diagnostic procedures.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59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mpkin Section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12153" y="1618230"/>
            <a:ext cx="5310024" cy="3095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78" indent="-342878">
              <a:spcBef>
                <a:spcPts val="0"/>
              </a:spcBef>
              <a:spcAft>
                <a:spcPts val="0"/>
              </a:spcAft>
              <a:buNone/>
              <a:defRPr lang="en-US" sz="1400" b="0" spc="2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/>
              <a:t>Section Page Sub-head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312153" y="801548"/>
            <a:ext cx="5310024" cy="908051"/>
          </a:xfrm>
        </p:spPr>
        <p:txBody>
          <a:bodyPr anchor="b"/>
          <a:lstStyle>
            <a:lvl1pPr>
              <a:lnSpc>
                <a:spcPct val="85000"/>
              </a:lnSpc>
              <a:defRPr sz="2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2798064" y="6358672"/>
            <a:ext cx="6595872" cy="2401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For Research Use Only.  Not for use in diagnostic procedures.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1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6033" y="183240"/>
            <a:ext cx="11303000" cy="961275"/>
          </a:xfrm>
        </p:spPr>
        <p:txBody>
          <a:bodyPr/>
          <a:lstStyle>
            <a:lvl1pPr>
              <a:defRPr sz="3000" b="1" i="0" kern="600" baseline="0">
                <a:latin typeface="+mj-lt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6033" y="1398591"/>
            <a:ext cx="11303000" cy="4541837"/>
          </a:xfrm>
        </p:spPr>
        <p:txBody>
          <a:bodyPr/>
          <a:lstStyle>
            <a:lvl1pPr>
              <a:defRPr sz="2200" kern="600">
                <a:latin typeface="+mj-lt"/>
              </a:defRPr>
            </a:lvl1pPr>
            <a:lvl2pPr marL="571463" indent="-228585">
              <a:tabLst/>
              <a:defRPr sz="2000" kern="600">
                <a:latin typeface="+mj-lt"/>
              </a:defRPr>
            </a:lvl2pPr>
            <a:lvl3pPr marL="800048" indent="-228585">
              <a:tabLst/>
              <a:defRPr kern="600">
                <a:latin typeface="+mj-lt"/>
              </a:defRPr>
            </a:lvl3pPr>
            <a:lvl4pPr marL="1028633" indent="-228585">
              <a:tabLst/>
              <a:defRPr kern="600">
                <a:latin typeface="+mj-lt"/>
              </a:defRPr>
            </a:lvl4pPr>
            <a:lvl5pPr marL="1257219" indent="-228585">
              <a:tabLst/>
              <a:defRPr kern="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35580"/>
      </p:ext>
    </p:extLst>
  </p:cSld>
  <p:clrMapOvr>
    <a:masterClrMapping/>
  </p:clrMapOvr>
  <p:transition spd="med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36033" y="1398587"/>
            <a:ext cx="5486400" cy="4544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6252633" y="1398587"/>
            <a:ext cx="5486400" cy="4544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36033" y="183240"/>
            <a:ext cx="11303000" cy="961275"/>
          </a:xfrm>
        </p:spPr>
        <p:txBody>
          <a:bodyPr/>
          <a:lstStyle>
            <a:lvl1pPr>
              <a:defRPr sz="3000" b="1" i="0" kern="600" baseline="0">
                <a:latin typeface="+mj-lt"/>
              </a:defRPr>
            </a:lvl1pPr>
          </a:lstStyle>
          <a:p>
            <a:r>
              <a:rPr lang="en-US" dirty="0"/>
              <a:t>Slide Header Goes Here</a:t>
            </a:r>
          </a:p>
        </p:txBody>
      </p:sp>
    </p:spTree>
    <p:extLst>
      <p:ext uri="{BB962C8B-B14F-4D97-AF65-F5344CB8AC3E}">
        <p14:creationId xmlns:p14="http://schemas.microsoft.com/office/powerpoint/2010/main" val="15899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Academic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99389" y="379931"/>
            <a:ext cx="4924601" cy="119080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2500" b="1" kern="1200" baseline="0"/>
            </a:lvl1pPr>
          </a:lstStyle>
          <a:p>
            <a:r>
              <a:rPr lang="en-US" dirty="0"/>
              <a:t>Presentation Title - Academic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389" y="1570736"/>
            <a:ext cx="4924601" cy="5572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 baseline="0"/>
            </a:lvl1pPr>
            <a:lvl2pPr marL="342900" indent="0">
              <a:buNone/>
              <a:defRPr sz="1400" b="0"/>
            </a:lvl2pPr>
            <a:lvl3pPr marL="914400" indent="0">
              <a:buNone/>
              <a:defRPr sz="1400" b="0"/>
            </a:lvl3pPr>
            <a:lvl4pPr marL="1371600" indent="0">
              <a:buNone/>
              <a:defRPr sz="1400" b="0"/>
            </a:lvl4pPr>
            <a:lvl5pPr marL="1828800" indent="0">
              <a:buNone/>
              <a:defRPr sz="1400" b="0"/>
            </a:lvl5pPr>
          </a:lstStyle>
          <a:p>
            <a:pPr lvl="0"/>
            <a:r>
              <a:rPr lang="en-US" dirty="0"/>
              <a:t>Presenter Name | Job Title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2798064" y="6358672"/>
            <a:ext cx="6595872" cy="2401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For Research Use Only.  Not for use in diagnostic procedures.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D7E172-D247-42B6-8B9D-9ADA7BE410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6681" y="6210675"/>
            <a:ext cx="1463040" cy="332509"/>
          </a:xfrm>
          <a:prstGeom prst="rect">
            <a:avLst/>
          </a:prstGeom>
        </p:spPr>
      </p:pic>
      <p:sp>
        <p:nvSpPr>
          <p:cNvPr id="10" name="Text Box 6">
            <a:extLst>
              <a:ext uri="{FF2B5EF4-FFF2-40B4-BE49-F238E27FC236}">
                <a16:creationId xmlns:a16="http://schemas.microsoft.com/office/drawing/2014/main" id="{DF95933F-0237-4D88-99D0-3A083010A4D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11063" y="6369795"/>
            <a:ext cx="294299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500" cap="none" spc="0" normalizeH="0" baseline="0" noProof="0" dirty="0">
                <a:ln>
                  <a:noFill/>
                </a:ln>
                <a:solidFill>
                  <a:srgbClr val="7D7C7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2020 Illumina, Inc. All rights reserved.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C800205-B13A-4E8B-8B87-1416F415E5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89507" y="6655777"/>
            <a:ext cx="1120214" cy="169105"/>
          </a:xfrm>
        </p:spPr>
        <p:txBody>
          <a:bodyPr/>
          <a:lstStyle>
            <a:lvl1pPr marL="0" indent="0" algn="r">
              <a:buNone/>
              <a:defRPr sz="8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QB #</a:t>
            </a:r>
          </a:p>
        </p:txBody>
      </p:sp>
      <p:sp>
        <p:nvSpPr>
          <p:cNvPr id="11" name="Text Box 3">
            <a:extLst>
              <a:ext uri="{FF2B5EF4-FFF2-40B4-BE49-F238E27FC236}">
                <a16:creationId xmlns:a16="http://schemas.microsoft.com/office/drawing/2014/main" id="{D3DEFD2D-40C3-4FD6-A3F1-B21A7D2ACC0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565392"/>
            <a:ext cx="3298851" cy="29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b="1" kern="500" dirty="0">
                <a:solidFill>
                  <a:schemeClr val="accent6"/>
                </a:solidFill>
                <a:latin typeface="+mj-lt"/>
                <a:cs typeface="Arial" charset="0"/>
              </a:rPr>
              <a:t>CONFIDENTIAL – 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8883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Array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428339"/>
            <a:ext cx="11814055" cy="4281868"/>
          </a:xfrm>
          <a:prstGeom prst="rect">
            <a:avLst/>
          </a:prstGeom>
        </p:spPr>
      </p:pic>
      <p:sp>
        <p:nvSpPr>
          <p:cNvPr id="17" name="Rectangle 10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99389" y="255329"/>
            <a:ext cx="4924601" cy="119080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2500" b="1" kern="1200" baseline="0"/>
            </a:lvl1pPr>
          </a:lstStyle>
          <a:p>
            <a:r>
              <a:rPr lang="en-US" dirty="0"/>
              <a:t>Presentation Title - Arrays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389" y="1421649"/>
            <a:ext cx="4924601" cy="70880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 baseline="0"/>
            </a:lvl1pPr>
            <a:lvl2pPr marL="342900" indent="0">
              <a:buNone/>
              <a:defRPr sz="1400" b="0"/>
            </a:lvl2pPr>
            <a:lvl3pPr marL="914400" indent="0">
              <a:buNone/>
              <a:defRPr sz="1400" b="0"/>
            </a:lvl3pPr>
            <a:lvl4pPr marL="1371600" indent="0">
              <a:buNone/>
              <a:defRPr sz="1400" b="0"/>
            </a:lvl4pPr>
            <a:lvl5pPr marL="1828800" indent="0">
              <a:buNone/>
              <a:defRPr sz="1400" b="0"/>
            </a:lvl5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FCEDA1-E789-4B43-B2A7-1846BBF2D0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6681" y="6210675"/>
            <a:ext cx="1463040" cy="332509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F20B02A6-A4AD-4F71-B4E5-484AC0DC4BCF}"/>
              </a:ext>
            </a:extLst>
          </p:cNvPr>
          <p:cNvSpPr txBox="1">
            <a:spLocks/>
          </p:cNvSpPr>
          <p:nvPr userDrawn="1"/>
        </p:nvSpPr>
        <p:spPr>
          <a:xfrm>
            <a:off x="2798064" y="6358672"/>
            <a:ext cx="6595872" cy="240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609585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Research Use Only.  Not for use in diagnostic procedures.</a:t>
            </a: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A13F170A-FFAE-4CE3-9C93-258DC4AD50F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11063" y="6369795"/>
            <a:ext cx="294299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500" cap="none" spc="0" normalizeH="0" baseline="0" noProof="0" dirty="0">
                <a:ln>
                  <a:noFill/>
                </a:ln>
                <a:solidFill>
                  <a:srgbClr val="7D7C7C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© 2020 Illumina, Inc. All rights reserved.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D0A0B34-20F3-4B99-8083-B22D8FB844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89507" y="6655777"/>
            <a:ext cx="1120214" cy="169105"/>
          </a:xfrm>
        </p:spPr>
        <p:txBody>
          <a:bodyPr/>
          <a:lstStyle>
            <a:lvl1pPr marL="0" indent="0" algn="r">
              <a:buNone/>
              <a:defRPr sz="8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QB #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7FD05F55-7DD3-4A9D-8AE1-108AA583A9C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565392"/>
            <a:ext cx="3298851" cy="29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b="1" kern="500" dirty="0">
                <a:solidFill>
                  <a:schemeClr val="accent6"/>
                </a:solidFill>
                <a:latin typeface="+mj-lt"/>
                <a:cs typeface="Arial" charset="0"/>
              </a:rPr>
              <a:t>CONFIDENTIAL – 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058586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8">
          <p15:clr>
            <a:srgbClr val="FBAE40"/>
          </p15:clr>
        </p15:guide>
        <p15:guide id="2" orient="horz" pos="403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A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34326" y="253419"/>
            <a:ext cx="4924601" cy="1190807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2500" b="1" kern="1200" baseline="0"/>
            </a:lvl1pPr>
          </a:lstStyle>
          <a:p>
            <a:r>
              <a:rPr lang="en-US" dirty="0"/>
              <a:t>Presentation Title - Ag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34326" y="1363167"/>
            <a:ext cx="4924601" cy="5572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 baseline="0"/>
            </a:lvl1pPr>
            <a:lvl2pPr marL="342878" indent="0">
              <a:buNone/>
              <a:defRPr sz="1400" b="0"/>
            </a:lvl2pPr>
            <a:lvl3pPr marL="914341" indent="0">
              <a:buNone/>
              <a:defRPr sz="1400" b="0"/>
            </a:lvl3pPr>
            <a:lvl4pPr marL="1371511" indent="0">
              <a:buNone/>
              <a:defRPr sz="1400" b="0"/>
            </a:lvl4pPr>
            <a:lvl5pPr marL="1828681" indent="0">
              <a:buNone/>
              <a:defRPr sz="1400" b="0"/>
            </a:lvl5pPr>
          </a:lstStyle>
          <a:p>
            <a:pPr lvl="0"/>
            <a:r>
              <a:rPr lang="en-US" dirty="0"/>
              <a:t>Presenter Name | Job Title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2798064" y="6358672"/>
            <a:ext cx="6595872" cy="24016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For Research Use Only.  Not for use in diagnostic procedures.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9BE32B-5EBE-C849-B2F7-05026C8B3A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6681" y="6211418"/>
            <a:ext cx="1463040" cy="331023"/>
          </a:xfrm>
          <a:prstGeom prst="rect">
            <a:avLst/>
          </a:prstGeom>
        </p:spPr>
      </p:pic>
      <p:sp>
        <p:nvSpPr>
          <p:cNvPr id="8" name="Text Box 6">
            <a:extLst>
              <a:ext uri="{FF2B5EF4-FFF2-40B4-BE49-F238E27FC236}">
                <a16:creationId xmlns:a16="http://schemas.microsoft.com/office/drawing/2014/main" id="{B256DAC7-AD52-4687-8924-4093BA5E1D5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11063" y="6369795"/>
            <a:ext cx="294299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800" kern="500" baseline="0" dirty="0">
                <a:solidFill>
                  <a:schemeClr val="bg2"/>
                </a:solidFill>
                <a:latin typeface="Arial" charset="0"/>
                <a:ea typeface="+mn-ea"/>
                <a:cs typeface="+mn-cs"/>
              </a:rPr>
              <a:t>© 2020 Illumina, Inc. All rights reserved.</a:t>
            </a:r>
          </a:p>
        </p:txBody>
      </p:sp>
      <p:sp>
        <p:nvSpPr>
          <p:cNvPr id="11" name="Text Box 3">
            <a:extLst>
              <a:ext uri="{FF2B5EF4-FFF2-40B4-BE49-F238E27FC236}">
                <a16:creationId xmlns:a16="http://schemas.microsoft.com/office/drawing/2014/main" id="{5FCD77E7-6F4A-4F43-853B-692B334FD43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565392"/>
            <a:ext cx="3298851" cy="29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b="1" kern="500" dirty="0">
                <a:solidFill>
                  <a:schemeClr val="accent6"/>
                </a:solidFill>
                <a:latin typeface="+mj-lt"/>
                <a:cs typeface="Arial" charset="0"/>
              </a:rPr>
              <a:t>CONFIDENTIAL – 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11382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1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Complex Diseas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92162" y="528711"/>
            <a:ext cx="5310023" cy="119080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2500" b="1" kern="1200" baseline="0"/>
            </a:lvl1pPr>
          </a:lstStyle>
          <a:p>
            <a:r>
              <a:rPr lang="en-US" dirty="0"/>
              <a:t>Presentation Title – Complex Disease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2162" y="1638469"/>
            <a:ext cx="5310023" cy="5572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 baseline="0"/>
            </a:lvl1pPr>
            <a:lvl2pPr marL="342900" indent="0">
              <a:buNone/>
              <a:defRPr sz="1400" b="0"/>
            </a:lvl2pPr>
            <a:lvl3pPr marL="914400" indent="0">
              <a:buNone/>
              <a:defRPr sz="1400" b="0"/>
            </a:lvl3pPr>
            <a:lvl4pPr marL="1371600" indent="0">
              <a:buNone/>
              <a:defRPr sz="1400" b="0"/>
            </a:lvl4pPr>
            <a:lvl5pPr marL="1828800" indent="0">
              <a:buNone/>
              <a:defRPr sz="1400" b="0"/>
            </a:lvl5pPr>
          </a:lstStyle>
          <a:p>
            <a:pPr lvl="0"/>
            <a:r>
              <a:rPr lang="en-US" dirty="0"/>
              <a:t>Presenter Name | Job Title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1646D0-C0DF-4AA6-A9EF-48ACC5139B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6681" y="6210675"/>
            <a:ext cx="1463040" cy="332509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9A836505-0E18-464C-842F-22E21B3ABB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798064" y="6358672"/>
            <a:ext cx="6595872" cy="2401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For Research Use Only.  Not for use in diagnostic procedures.</a:t>
            </a:r>
            <a:endParaRPr lang="en-US" dirty="0"/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0312D548-EB3E-47F8-A84A-394584E35BD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11063" y="6369795"/>
            <a:ext cx="294299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800" kern="500" baseline="0" dirty="0">
                <a:solidFill>
                  <a:schemeClr val="bg2"/>
                </a:solidFill>
                <a:latin typeface="Arial" charset="0"/>
                <a:ea typeface="+mn-ea"/>
                <a:cs typeface="+mn-cs"/>
              </a:rPr>
              <a:t>© 2020 Illumina, Inc. All rights reserved.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D1623B-D920-4F39-B93B-50987A0FB1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89507" y="6655777"/>
            <a:ext cx="1120214" cy="169105"/>
          </a:xfrm>
        </p:spPr>
        <p:txBody>
          <a:bodyPr/>
          <a:lstStyle>
            <a:lvl1pPr marL="0" indent="0" algn="r">
              <a:buNone/>
              <a:defRPr sz="8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QB #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A09855C3-503D-4CD6-BBDE-413579CEA96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565392"/>
            <a:ext cx="3298851" cy="29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b="1" kern="500" dirty="0">
                <a:solidFill>
                  <a:schemeClr val="accent6"/>
                </a:solidFill>
                <a:latin typeface="+mj-lt"/>
                <a:cs typeface="Arial" charset="0"/>
              </a:rPr>
              <a:t>CONFIDENTIAL – 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99232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Microbiolog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99389" y="528711"/>
            <a:ext cx="6232617" cy="119080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2500" b="1" kern="1200" baseline="0"/>
            </a:lvl1pPr>
          </a:lstStyle>
          <a:p>
            <a:r>
              <a:rPr lang="en-US" dirty="0"/>
              <a:t>Presentation Title - Microbiology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389" y="1638469"/>
            <a:ext cx="6232617" cy="5572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 baseline="0"/>
            </a:lvl1pPr>
            <a:lvl2pPr marL="342900" indent="0">
              <a:buNone/>
              <a:defRPr sz="1400" b="0"/>
            </a:lvl2pPr>
            <a:lvl3pPr marL="914400" indent="0">
              <a:buNone/>
              <a:defRPr sz="1400" b="0"/>
            </a:lvl3pPr>
            <a:lvl4pPr marL="1371600" indent="0">
              <a:buNone/>
              <a:defRPr sz="1400" b="0"/>
            </a:lvl4pPr>
            <a:lvl5pPr marL="1828800" indent="0">
              <a:buNone/>
              <a:defRPr sz="1400" b="0"/>
            </a:lvl5pPr>
          </a:lstStyle>
          <a:p>
            <a:pPr lvl="0"/>
            <a:r>
              <a:rPr lang="en-US" dirty="0"/>
              <a:t>Presenter Name | Job Title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2798064" y="6358672"/>
            <a:ext cx="6595872" cy="2401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For Research Use Only.  Not for use in diagnostic procedures.</a:t>
            </a:r>
            <a:endParaRPr lang="en-US" dirty="0"/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9288A405-ACF3-432C-ABA5-240FC912002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11063" y="6369795"/>
            <a:ext cx="294299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800" kern="500" baseline="0" dirty="0">
                <a:solidFill>
                  <a:schemeClr val="bg2"/>
                </a:solidFill>
                <a:latin typeface="Arial" charset="0"/>
                <a:ea typeface="+mn-ea"/>
                <a:cs typeface="+mn-cs"/>
              </a:rPr>
              <a:t>© 2020 Illumina, Inc.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79E9E4-388F-44F5-BD45-75D30BF2EC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6681" y="6210675"/>
            <a:ext cx="1463040" cy="332509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6203EF9-118B-4B7B-97DC-CB256A8AE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89507" y="6655777"/>
            <a:ext cx="1120214" cy="169105"/>
          </a:xfrm>
        </p:spPr>
        <p:txBody>
          <a:bodyPr/>
          <a:lstStyle>
            <a:lvl1pPr marL="0" indent="0" algn="r">
              <a:buNone/>
              <a:defRPr sz="8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QB #</a:t>
            </a:r>
          </a:p>
        </p:txBody>
      </p:sp>
      <p:sp>
        <p:nvSpPr>
          <p:cNvPr id="11" name="Text Box 3">
            <a:extLst>
              <a:ext uri="{FF2B5EF4-FFF2-40B4-BE49-F238E27FC236}">
                <a16:creationId xmlns:a16="http://schemas.microsoft.com/office/drawing/2014/main" id="{B13AFDBF-99B3-4F99-B8C0-3D698CE5E39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565392"/>
            <a:ext cx="3298851" cy="29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b="1" kern="500" dirty="0">
                <a:solidFill>
                  <a:schemeClr val="accent6"/>
                </a:solidFill>
                <a:latin typeface="+mj-lt"/>
                <a:cs typeface="Arial" charset="0"/>
              </a:rPr>
              <a:t>CONFIDENTIAL – 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0047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Oncology Te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0" t="21943" r="-2" b="6979"/>
          <a:stretch/>
        </p:blipFill>
        <p:spPr>
          <a:xfrm>
            <a:off x="0" y="-1"/>
            <a:ext cx="12192000" cy="56896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99" b="9587"/>
          <a:stretch/>
        </p:blipFill>
        <p:spPr>
          <a:xfrm>
            <a:off x="0" y="4143872"/>
            <a:ext cx="12192000" cy="15457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330" y="339059"/>
            <a:ext cx="3893319" cy="53505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6681" y="6210675"/>
            <a:ext cx="1463040" cy="332509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798064" y="6358672"/>
            <a:ext cx="6595872" cy="2401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For Research Use Only.  Not for use in diagnostic procedures.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7F9F98A-6268-43CA-85F1-D7ADAB4BCF7F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299389" y="528711"/>
            <a:ext cx="6232617" cy="119080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2500" b="1" kern="1200" baseline="0"/>
            </a:lvl1pPr>
          </a:lstStyle>
          <a:p>
            <a:r>
              <a:rPr lang="en-US" dirty="0"/>
              <a:t>Presentation Title – Oncology Testing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45EAF4A-A6D7-411B-A3A6-0CCE492AD8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9389" y="1638469"/>
            <a:ext cx="6232617" cy="5572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 baseline="0"/>
            </a:lvl1pPr>
            <a:lvl2pPr marL="342900" indent="0">
              <a:buNone/>
              <a:defRPr sz="1400" b="0"/>
            </a:lvl2pPr>
            <a:lvl3pPr marL="914400" indent="0">
              <a:buNone/>
              <a:defRPr sz="1400" b="0"/>
            </a:lvl3pPr>
            <a:lvl4pPr marL="1371600" indent="0">
              <a:buNone/>
              <a:defRPr sz="1400" b="0"/>
            </a:lvl4pPr>
            <a:lvl5pPr marL="1828800" indent="0">
              <a:buNone/>
              <a:defRPr sz="1400" b="0"/>
            </a:lvl5pPr>
          </a:lstStyle>
          <a:p>
            <a:pPr lvl="0"/>
            <a:r>
              <a:rPr lang="en-US" dirty="0"/>
              <a:t>Presenter Name | Job Title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83E6A542-4452-4B12-B651-2964B19C86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11063" y="6369795"/>
            <a:ext cx="294299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800" kern="500" baseline="0" dirty="0">
                <a:solidFill>
                  <a:schemeClr val="bg2"/>
                </a:solidFill>
                <a:latin typeface="Arial" charset="0"/>
                <a:ea typeface="+mn-ea"/>
                <a:cs typeface="+mn-cs"/>
              </a:rPr>
              <a:t>© 2020 Illumina, Inc. All rights reserved.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2827B12-7D05-4B5E-9DC9-906C48B0D1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89507" y="6655777"/>
            <a:ext cx="1120214" cy="169105"/>
          </a:xfrm>
        </p:spPr>
        <p:txBody>
          <a:bodyPr/>
          <a:lstStyle>
            <a:lvl1pPr marL="0" indent="0" algn="r">
              <a:buNone/>
              <a:defRPr sz="8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QB #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E28AFCA6-A627-4A81-8E50-DB658A4593D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565392"/>
            <a:ext cx="3298851" cy="29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b="1" kern="500" dirty="0">
                <a:solidFill>
                  <a:schemeClr val="accent6"/>
                </a:solidFill>
                <a:latin typeface="+mj-lt"/>
                <a:cs typeface="Arial" charset="0"/>
              </a:rPr>
              <a:t>CONFIDENTIAL – 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12872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GC/APJ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F8C815-47AC-48B1-A2D5-B69BA0726E19}"/>
              </a:ext>
            </a:extLst>
          </p:cNvPr>
          <p:cNvSpPr/>
          <p:nvPr userDrawn="1"/>
        </p:nvSpPr>
        <p:spPr bwMode="auto">
          <a:xfrm>
            <a:off x="8956307" y="0"/>
            <a:ext cx="3235693" cy="5736657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0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137330" y="425736"/>
            <a:ext cx="5612813" cy="1190805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90000"/>
              </a:lnSpc>
              <a:defRPr sz="2500" b="1" kern="1200" baseline="0"/>
            </a:lvl1pPr>
          </a:lstStyle>
          <a:p>
            <a:r>
              <a:rPr lang="en-US" dirty="0"/>
              <a:t>Presentation Title – GC/APJ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137330" y="1535494"/>
            <a:ext cx="5612813" cy="5572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 baseline="0"/>
            </a:lvl1pPr>
            <a:lvl2pPr marL="342900" indent="0">
              <a:buNone/>
              <a:defRPr sz="1400" b="0"/>
            </a:lvl2pPr>
            <a:lvl3pPr marL="914400" indent="0">
              <a:buNone/>
              <a:defRPr sz="1400" b="0"/>
            </a:lvl3pPr>
            <a:lvl4pPr marL="1371600" indent="0">
              <a:buNone/>
              <a:defRPr sz="1400" b="0"/>
            </a:lvl4pPr>
            <a:lvl5pPr marL="1828800" indent="0">
              <a:buNone/>
              <a:defRPr sz="1400" b="0"/>
            </a:lvl5pPr>
          </a:lstStyle>
          <a:p>
            <a:pPr lvl="0"/>
            <a:r>
              <a:rPr lang="en-US" dirty="0"/>
              <a:t>Presenter Name | Job Title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B7729-E198-45E8-8056-CE1EB4CBAE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1563"/>
          <a:stretch/>
        </p:blipFill>
        <p:spPr>
          <a:xfrm>
            <a:off x="7504670" y="2195682"/>
            <a:ext cx="4245473" cy="3535724"/>
          </a:xfrm>
          <a:prstGeom prst="rect">
            <a:avLst/>
          </a:prstGeom>
        </p:spPr>
      </p:pic>
      <p:sp>
        <p:nvSpPr>
          <p:cNvPr id="10" name="Text Box 6">
            <a:extLst>
              <a:ext uri="{FF2B5EF4-FFF2-40B4-BE49-F238E27FC236}">
                <a16:creationId xmlns:a16="http://schemas.microsoft.com/office/drawing/2014/main" id="{01E9C34A-3534-4F08-A8C4-3BB474696A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11063" y="6369795"/>
            <a:ext cx="294299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800" kern="500" baseline="0" dirty="0">
                <a:solidFill>
                  <a:schemeClr val="bg2"/>
                </a:solidFill>
                <a:latin typeface="Arial" charset="0"/>
                <a:ea typeface="+mn-ea"/>
                <a:cs typeface="+mn-cs"/>
              </a:rPr>
              <a:t>© 2020 Illumina, Inc. All rights reserved.</a:t>
            </a:r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2919BF79-0C30-4D91-B9E6-C59272447B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798064" y="6358672"/>
            <a:ext cx="6595872" cy="2401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For Research Use Only.  Not for use in diagnostic procedures.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45E849-89C1-4603-9607-875CE4FC754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6681" y="6210675"/>
            <a:ext cx="1463040" cy="33250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267DAEE-50AF-42D2-A746-446593D9BF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89507" y="6655777"/>
            <a:ext cx="1120214" cy="169105"/>
          </a:xfrm>
        </p:spPr>
        <p:txBody>
          <a:bodyPr/>
          <a:lstStyle>
            <a:lvl1pPr marL="0" indent="0" algn="r">
              <a:buNone/>
              <a:defRPr sz="8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QB #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D4BEBE4E-B46B-4334-B5F7-2F8769CCF7D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565392"/>
            <a:ext cx="3298851" cy="29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b="1" kern="500" dirty="0">
                <a:solidFill>
                  <a:schemeClr val="accent6"/>
                </a:solidFill>
                <a:latin typeface="+mj-lt"/>
                <a:cs typeface="Arial" charset="0"/>
              </a:rPr>
              <a:t>CONFIDENTIAL – 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50410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Section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12153" y="1618230"/>
            <a:ext cx="5310024" cy="3095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78" indent="-342878">
              <a:spcBef>
                <a:spcPts val="0"/>
              </a:spcBef>
              <a:spcAft>
                <a:spcPts val="0"/>
              </a:spcAft>
              <a:buNone/>
              <a:defRPr lang="en-US" sz="1400" b="0" spc="20" dirty="0">
                <a:solidFill>
                  <a:schemeClr val="tx1"/>
                </a:solidFill>
              </a:defRPr>
            </a:lvl1pPr>
          </a:lstStyle>
          <a:p>
            <a:pPr marL="0" lvl="0" indent="0"/>
            <a:r>
              <a:rPr lang="en-US" dirty="0"/>
              <a:t>Section Page Sub-head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312153" y="801548"/>
            <a:ext cx="5310024" cy="908051"/>
          </a:xfrm>
        </p:spPr>
        <p:txBody>
          <a:bodyPr anchor="b"/>
          <a:lstStyle>
            <a:lvl1pPr>
              <a:lnSpc>
                <a:spcPct val="85000"/>
              </a:lnSpc>
              <a:defRPr sz="2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Page</a:t>
            </a:r>
          </a:p>
        </p:txBody>
      </p:sp>
    </p:spTree>
    <p:extLst>
      <p:ext uri="{BB962C8B-B14F-4D97-AF65-F5344CB8AC3E}">
        <p14:creationId xmlns:p14="http://schemas.microsoft.com/office/powerpoint/2010/main" val="119023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1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6001" y="177184"/>
            <a:ext cx="11317849" cy="96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Today’s Agenda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6015" y="1398855"/>
            <a:ext cx="11319985" cy="4539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Heading goes here – bullets based on dot in logo</a:t>
            </a:r>
          </a:p>
          <a:p>
            <a:pPr lvl="1"/>
            <a:r>
              <a:rPr lang="en-US" dirty="0"/>
              <a:t>Example of a secondary message in smaller font</a:t>
            </a:r>
          </a:p>
          <a:p>
            <a:pPr lvl="1"/>
            <a:r>
              <a:rPr lang="en-US" dirty="0"/>
              <a:t>Secondary message number two – same size font</a:t>
            </a:r>
          </a:p>
          <a:p>
            <a:pPr lvl="0"/>
            <a:r>
              <a:rPr lang="en-US" dirty="0"/>
              <a:t>Second heading goes here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10049" y="6355729"/>
            <a:ext cx="109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fld id="{5073B0C2-833C-4049-9244-41733BBAE632}" type="slidenum">
              <a:rPr lang="en-US" sz="1000" kern="500">
                <a:solidFill>
                  <a:schemeClr val="bg2"/>
                </a:solidFill>
                <a:latin typeface="+mj-lt"/>
              </a:rPr>
              <a:pPr>
                <a:defRPr/>
              </a:pPr>
              <a:t>‹#›</a:t>
            </a:fld>
            <a:endParaRPr lang="en-US" sz="1000" kern="50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6681" y="6210675"/>
            <a:ext cx="1463040" cy="33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38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780" r:id="rId2"/>
    <p:sldLayoutId id="2147483783" r:id="rId3"/>
    <p:sldLayoutId id="2147483787" r:id="rId4"/>
    <p:sldLayoutId id="2147483791" r:id="rId5"/>
    <p:sldLayoutId id="2147483795" r:id="rId6"/>
    <p:sldLayoutId id="2147483799" r:id="rId7"/>
    <p:sldLayoutId id="2147483803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</p:sldLayoutIdLst>
  <p:transition spd="med">
    <p:wipe dir="r"/>
  </p:transition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 i="0" kern="500" spc="-51" baseline="0">
          <a:solidFill>
            <a:schemeClr val="tx1"/>
          </a:solidFill>
          <a:latin typeface="+mj-lt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171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341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511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681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342878" indent="-342878" algn="l" rtl="0" eaLnBrk="1" fontAlgn="base" hangingPunct="1">
        <a:spcBef>
          <a:spcPts val="900"/>
        </a:spcBef>
        <a:spcAft>
          <a:spcPts val="900"/>
        </a:spcAft>
        <a:buClr>
          <a:srgbClr val="F89D21"/>
        </a:buClr>
        <a:buSzPct val="90000"/>
        <a:buFont typeface="Arial-BoldMT" charset="0"/>
        <a:buChar char="●"/>
        <a:tabLst/>
        <a:defRPr sz="2200" b="1" kern="500" spc="31" baseline="0">
          <a:solidFill>
            <a:schemeClr val="tx1"/>
          </a:solidFill>
          <a:latin typeface="+mj-lt"/>
          <a:ea typeface="+mn-ea"/>
          <a:cs typeface="Arial"/>
        </a:defRPr>
      </a:lvl1pPr>
      <a:lvl2pPr marL="517492" indent="-174614" algn="l" rtl="0" eaLnBrk="1" fontAlgn="base" hangingPunct="1">
        <a:spcBef>
          <a:spcPts val="0"/>
        </a:spcBef>
        <a:spcAft>
          <a:spcPts val="400"/>
        </a:spcAft>
        <a:buClr>
          <a:schemeClr val="tx1"/>
        </a:buClr>
        <a:buFont typeface="ArialMT" charset="0"/>
        <a:buChar char="-"/>
        <a:tabLst/>
        <a:defRPr sz="2000" kern="500" spc="-20" baseline="0">
          <a:solidFill>
            <a:schemeClr val="tx1"/>
          </a:solidFill>
          <a:latin typeface="+mj-lt"/>
          <a:cs typeface="Arial"/>
        </a:defRPr>
      </a:lvl2pPr>
      <a:lvl3pPr marL="1149275" indent="-234935" algn="l" rtl="0" eaLnBrk="1" fontAlgn="base" hangingPunct="1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" pitchFamily="2" charset="2"/>
        <a:buChar char="§"/>
        <a:defRPr sz="1600">
          <a:solidFill>
            <a:schemeClr val="tx1"/>
          </a:solidFill>
          <a:latin typeface="Arial"/>
          <a:cs typeface="Arial"/>
        </a:defRPr>
      </a:lvl3pPr>
      <a:lvl4pPr marL="1606447" indent="-234935" algn="l" rtl="0" eaLnBrk="1" fontAlgn="base" hangingPunct="1">
        <a:spcBef>
          <a:spcPts val="0"/>
        </a:spcBef>
        <a:spcAft>
          <a:spcPts val="600"/>
        </a:spcAft>
        <a:buClr>
          <a:schemeClr val="tx1"/>
        </a:buClr>
        <a:buSzPct val="80000"/>
        <a:buFont typeface="Arial" charset="0"/>
        <a:buChar char="–"/>
        <a:defRPr sz="1600">
          <a:solidFill>
            <a:schemeClr val="tx1"/>
          </a:solidFill>
          <a:latin typeface="Arial"/>
          <a:cs typeface="Arial"/>
        </a:defRPr>
      </a:lvl4pPr>
      <a:lvl5pPr marL="2063616" indent="-234935" algn="l" rtl="0" eaLnBrk="1" fontAlgn="base" hangingPunct="1">
        <a:spcBef>
          <a:spcPts val="0"/>
        </a:spcBef>
        <a:spcAft>
          <a:spcPts val="600"/>
        </a:spcAft>
        <a:buClr>
          <a:srgbClr val="535353"/>
        </a:buClr>
        <a:buFont typeface="Arial" charset="0"/>
        <a:buChar char="-"/>
        <a:defRPr sz="1600">
          <a:solidFill>
            <a:schemeClr val="tx1"/>
          </a:solidFill>
          <a:latin typeface="Arial"/>
          <a:cs typeface="Arial"/>
        </a:defRPr>
      </a:lvl5pPr>
      <a:lvl6pPr marL="2520788" indent="-234935" algn="l" rtl="0" eaLnBrk="1" fontAlgn="base" hangingPunct="1">
        <a:spcBef>
          <a:spcPct val="20000"/>
        </a:spcBef>
        <a:spcAft>
          <a:spcPct val="0"/>
        </a:spcAft>
        <a:buClr>
          <a:srgbClr val="535353"/>
        </a:buClr>
        <a:buFont typeface="Arial" charset="0"/>
        <a:buChar char="-"/>
        <a:defRPr sz="1200">
          <a:solidFill>
            <a:schemeClr val="tx1"/>
          </a:solidFill>
          <a:latin typeface="+mn-lt"/>
        </a:defRPr>
      </a:lvl6pPr>
      <a:lvl7pPr marL="2977956" indent="-234935" algn="l" rtl="0" eaLnBrk="1" fontAlgn="base" hangingPunct="1">
        <a:spcBef>
          <a:spcPct val="20000"/>
        </a:spcBef>
        <a:spcAft>
          <a:spcPct val="0"/>
        </a:spcAft>
        <a:buClr>
          <a:srgbClr val="535353"/>
        </a:buClr>
        <a:buFont typeface="Arial" charset="0"/>
        <a:buChar char="-"/>
        <a:defRPr sz="1200">
          <a:solidFill>
            <a:schemeClr val="tx1"/>
          </a:solidFill>
          <a:latin typeface="+mn-lt"/>
        </a:defRPr>
      </a:lvl7pPr>
      <a:lvl8pPr marL="3435126" indent="-234935" algn="l" rtl="0" eaLnBrk="1" fontAlgn="base" hangingPunct="1">
        <a:spcBef>
          <a:spcPct val="20000"/>
        </a:spcBef>
        <a:spcAft>
          <a:spcPct val="0"/>
        </a:spcAft>
        <a:buClr>
          <a:srgbClr val="535353"/>
        </a:buClr>
        <a:buFont typeface="Arial" charset="0"/>
        <a:buChar char="-"/>
        <a:defRPr sz="1200">
          <a:solidFill>
            <a:schemeClr val="tx1"/>
          </a:solidFill>
          <a:latin typeface="+mn-lt"/>
        </a:defRPr>
      </a:lvl8pPr>
      <a:lvl9pPr marL="3892297" indent="-234935" algn="l" rtl="0" eaLnBrk="1" fontAlgn="base" hangingPunct="1">
        <a:spcBef>
          <a:spcPct val="20000"/>
        </a:spcBef>
        <a:spcAft>
          <a:spcPct val="0"/>
        </a:spcAft>
        <a:buClr>
          <a:srgbClr val="535353"/>
        </a:buClr>
        <a:buFont typeface="Arial" charset="0"/>
        <a:buChar char="-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1" algn="l" defTabSz="9143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1" algn="l" defTabSz="9143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1" algn="l" defTabSz="9143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2" algn="l" defTabSz="9143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2" algn="l" defTabSz="9143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2" algn="l" defTabSz="9143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3" algn="l" defTabSz="91434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75" userDrawn="1">
          <p15:clr>
            <a:srgbClr val="F26B43"/>
          </p15:clr>
        </p15:guide>
        <p15:guide id="4" pos="7404" userDrawn="1">
          <p15:clr>
            <a:srgbClr val="F26B43"/>
          </p15:clr>
        </p15:guide>
        <p15:guide id="5" orient="horz" pos="379" userDrawn="1">
          <p15:clr>
            <a:srgbClr val="F26B43"/>
          </p15:clr>
        </p15:guide>
        <p15:guide id="6" orient="horz" pos="4115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List_of_sovereign_states_and_dependent_territories_by_birth_rate" TargetMode="External"/><Relationship Id="rId3" Type="http://schemas.openxmlformats.org/officeDocument/2006/relationships/image" Target="../media/image20.jpg"/><Relationship Id="rId7" Type="http://schemas.openxmlformats.org/officeDocument/2006/relationships/hyperlink" Target="http://en.wikipedia.org/wiki/List_of_countries_by_popula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globalgenes.org/rare-facts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2EFC4C5-FCEA-42C3-9DE3-386AF8BF72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Leveraging Nested Data Frames for Analytical Studies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229D534-2CD8-49AB-B85E-4DBF0B6735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Mike Mehan | Staff Bioinformatics Scientist </a:t>
            </a:r>
          </a:p>
          <a:p>
            <a:r>
              <a:rPr lang="en-US" dirty="0"/>
              <a:t>10.14.2020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615B52-6109-47B9-9318-8D769594D4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QB# 11065</a:t>
            </a:r>
          </a:p>
        </p:txBody>
      </p:sp>
    </p:spTree>
    <p:extLst>
      <p:ext uri="{BB962C8B-B14F-4D97-AF65-F5344CB8AC3E}">
        <p14:creationId xmlns:p14="http://schemas.microsoft.com/office/powerpoint/2010/main" val="1035058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AFD3156-0272-9740-9FA4-51B8108E6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33" y="3197192"/>
            <a:ext cx="10934256" cy="366080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4993A5A-BE4E-EA45-83F2-B91A2A0D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traceability and reproducibility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A1003FB-3F66-EA4F-B32C-A87F02A724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033" y="1241174"/>
            <a:ext cx="11303000" cy="540125"/>
          </a:xfrm>
        </p:spPr>
        <p:txBody>
          <a:bodyPr/>
          <a:lstStyle/>
          <a:p>
            <a:r>
              <a:rPr lang="en-US" dirty="0"/>
              <a:t>Single starting point for all downstream plots/tables</a:t>
            </a:r>
          </a:p>
          <a:p>
            <a:pPr lvl="1"/>
            <a:r>
              <a:rPr lang="en-US" dirty="0"/>
              <a:t>Study conditions and results are all linked via rows in the data frame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74F1A-A0DC-7248-991E-D5D8A174929E}"/>
              </a:ext>
            </a:extLst>
          </p:cNvPr>
          <p:cNvSpPr txBox="1"/>
          <p:nvPr/>
        </p:nvSpPr>
        <p:spPr>
          <a:xfrm>
            <a:off x="1033377" y="2328914"/>
            <a:ext cx="4571776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Summarize replicates &amp; failures, for the first event type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4DB92D-635D-4542-BE70-577DA9EAAB48}"/>
              </a:ext>
            </a:extLst>
          </p:cNvPr>
          <p:cNvSpPr/>
          <p:nvPr/>
        </p:nvSpPr>
        <p:spPr bwMode="auto">
          <a:xfrm>
            <a:off x="487112" y="3679464"/>
            <a:ext cx="6513456" cy="159276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01FF1F-F3AA-A74F-AB14-F77AA968D9DD}"/>
              </a:ext>
            </a:extLst>
          </p:cNvPr>
          <p:cNvSpPr txBox="1"/>
          <p:nvPr/>
        </p:nvSpPr>
        <p:spPr>
          <a:xfrm>
            <a:off x="5724131" y="2300851"/>
            <a:ext cx="4571776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Plot model fits for the second event type within Lot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05F55-996A-0643-A5E2-8A63BC4B4653}"/>
              </a:ext>
            </a:extLst>
          </p:cNvPr>
          <p:cNvSpPr txBox="1"/>
          <p:nvPr/>
        </p:nvSpPr>
        <p:spPr>
          <a:xfrm>
            <a:off x="487112" y="5319944"/>
            <a:ext cx="3160656" cy="29688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BF47E4-285D-C146-9654-70FDD7679049}"/>
              </a:ext>
            </a:extLst>
          </p:cNvPr>
          <p:cNvSpPr txBox="1"/>
          <p:nvPr/>
        </p:nvSpPr>
        <p:spPr>
          <a:xfrm>
            <a:off x="493160" y="5876873"/>
            <a:ext cx="3154607" cy="27313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C7FFFF-3387-9A4C-8BCF-EDF2917877B8}"/>
              </a:ext>
            </a:extLst>
          </p:cNvPr>
          <p:cNvSpPr txBox="1"/>
          <p:nvPr/>
        </p:nvSpPr>
        <p:spPr>
          <a:xfrm>
            <a:off x="7490529" y="5328562"/>
            <a:ext cx="1038979" cy="27313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2F9B88-4D64-6D4A-AA5E-17461847FB09}"/>
              </a:ext>
            </a:extLst>
          </p:cNvPr>
          <p:cNvSpPr txBox="1"/>
          <p:nvPr/>
        </p:nvSpPr>
        <p:spPr>
          <a:xfrm>
            <a:off x="7490529" y="5876872"/>
            <a:ext cx="1038979" cy="27313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290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9A41-4642-C846-B575-71D19B0B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Goodness of Fit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F1B2B-A51D-5246-A5A9-E8C82CAFD2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033" y="1398592"/>
            <a:ext cx="6906428" cy="961276"/>
          </a:xfrm>
        </p:spPr>
        <p:txBody>
          <a:bodyPr/>
          <a:lstStyle/>
          <a:p>
            <a:r>
              <a:rPr lang="en-US" dirty="0"/>
              <a:t>Study conditions and results on same row allow for easy plotting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791933-CEDA-3142-9B18-9011067A7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15" y="2339771"/>
            <a:ext cx="6141869" cy="142172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CABF476-70A5-F146-A8C8-AA25CAAA0D63}"/>
              </a:ext>
            </a:extLst>
          </p:cNvPr>
          <p:cNvGrpSpPr/>
          <p:nvPr/>
        </p:nvGrpSpPr>
        <p:grpSpPr>
          <a:xfrm>
            <a:off x="522815" y="3910636"/>
            <a:ext cx="6141869" cy="2661180"/>
            <a:chOff x="736093" y="2968281"/>
            <a:chExt cx="7972581" cy="34544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3224D73-C3C5-C843-B0DE-D865F1A9E5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8982"/>
            <a:stretch/>
          </p:blipFill>
          <p:spPr>
            <a:xfrm>
              <a:off x="736093" y="2968281"/>
              <a:ext cx="4239161" cy="3454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3A84294-9394-FF47-BF84-5CF6E51105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374"/>
            <a:stretch/>
          </p:blipFill>
          <p:spPr>
            <a:xfrm>
              <a:off x="7681788" y="2968281"/>
              <a:ext cx="1026886" cy="34544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2BDE68E-DAE6-E748-9ABE-E0E3E8E31A47}"/>
              </a:ext>
            </a:extLst>
          </p:cNvPr>
          <p:cNvSpPr txBox="1"/>
          <p:nvPr/>
        </p:nvSpPr>
        <p:spPr>
          <a:xfrm>
            <a:off x="3902772" y="4423115"/>
            <a:ext cx="1864625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Add column derived from GLM fit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83FA4D-2AFB-7A4A-A047-F7BD08BDA385}"/>
              </a:ext>
            </a:extLst>
          </p:cNvPr>
          <p:cNvCxnSpPr/>
          <p:nvPr/>
        </p:nvCxnSpPr>
        <p:spPr bwMode="auto">
          <a:xfrm>
            <a:off x="3894752" y="5572586"/>
            <a:ext cx="1872645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56299FD-BCCE-384D-B428-91FBD9CD37E6}"/>
              </a:ext>
            </a:extLst>
          </p:cNvPr>
          <p:cNvSpPr txBox="1"/>
          <p:nvPr/>
        </p:nvSpPr>
        <p:spPr>
          <a:xfrm>
            <a:off x="760094" y="2605381"/>
            <a:ext cx="4716475" cy="31479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180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6E21336-D18C-2247-B633-C6D9B8386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945" y="1562954"/>
            <a:ext cx="4089445" cy="511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408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9A41-4642-C846-B575-71D19B0B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Max </a:t>
            </a:r>
            <a:r>
              <a:rPr lang="en-US" dirty="0" err="1"/>
              <a:t>LoD</a:t>
            </a:r>
            <a:r>
              <a:rPr lang="en-US" dirty="0"/>
              <a:t> For Each Sample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BCDE4C44-4EBF-6D45-A03B-2A43474920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5705" y="1311864"/>
            <a:ext cx="4492227" cy="976542"/>
          </a:xfrm>
        </p:spPr>
        <p:txBody>
          <a:bodyPr/>
          <a:lstStyle/>
          <a:p>
            <a:r>
              <a:rPr lang="en-US" dirty="0"/>
              <a:t>Select required columns</a:t>
            </a:r>
          </a:p>
          <a:p>
            <a:pPr lvl="1"/>
            <a:r>
              <a:rPr lang="en-US" dirty="0"/>
              <a:t>Still have 18 rows (3 x 3 x 2)</a:t>
            </a:r>
          </a:p>
          <a:p>
            <a:pPr lvl="1"/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2C18DA6-B7EE-9746-A3F3-011B7704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81" y="3327461"/>
            <a:ext cx="5307664" cy="34747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8DB2CD5-B17C-D64E-A799-EB3EBBD01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13" y="2397450"/>
            <a:ext cx="5283200" cy="660400"/>
          </a:xfrm>
          <a:prstGeom prst="rect">
            <a:avLst/>
          </a:prstGeom>
        </p:spPr>
      </p:pic>
      <p:sp>
        <p:nvSpPr>
          <p:cNvPr id="27" name="Content Placeholder 10">
            <a:extLst>
              <a:ext uri="{FF2B5EF4-FFF2-40B4-BE49-F238E27FC236}">
                <a16:creationId xmlns:a16="http://schemas.microsoft.com/office/drawing/2014/main" id="{9DF2F3D9-121B-614A-B619-A02BE282CC90}"/>
              </a:ext>
            </a:extLst>
          </p:cNvPr>
          <p:cNvSpPr txBox="1">
            <a:spLocks/>
          </p:cNvSpPr>
          <p:nvPr/>
        </p:nvSpPr>
        <p:spPr bwMode="auto">
          <a:xfrm>
            <a:off x="6693728" y="1311864"/>
            <a:ext cx="5035690" cy="976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78" indent="-342878" algn="l" rtl="0" eaLnBrk="1" fontAlgn="base" hangingPunct="1">
              <a:spcBef>
                <a:spcPts val="900"/>
              </a:spcBef>
              <a:spcAft>
                <a:spcPts val="900"/>
              </a:spcAft>
              <a:buClr>
                <a:srgbClr val="F89D21"/>
              </a:buClr>
              <a:buSzPct val="90000"/>
              <a:buFont typeface="Arial-BoldMT" charset="0"/>
              <a:buChar char="●"/>
              <a:tabLst/>
              <a:defRPr sz="2200" b="1" kern="600" spc="31" baseline="0">
                <a:solidFill>
                  <a:schemeClr val="tx1"/>
                </a:solidFill>
                <a:latin typeface="+mj-lt"/>
                <a:ea typeface="+mn-ea"/>
                <a:cs typeface="Arial"/>
              </a:defRPr>
            </a:lvl1pPr>
            <a:lvl2pPr marL="571463" indent="-228585" algn="l" rtl="0" eaLnBrk="1" fontAlgn="base" hangingPunct="1"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Font typeface="ArialMT" charset="0"/>
              <a:buChar char="-"/>
              <a:tabLst/>
              <a:defRPr sz="2000" kern="600" spc="-20" baseline="0">
                <a:solidFill>
                  <a:schemeClr val="tx1"/>
                </a:solidFill>
                <a:latin typeface="+mj-lt"/>
                <a:cs typeface="Arial"/>
              </a:defRPr>
            </a:lvl2pPr>
            <a:lvl3pPr marL="800048" indent="-228585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" pitchFamily="2" charset="2"/>
              <a:buChar char="§"/>
              <a:tabLst/>
              <a:defRPr sz="1600" kern="600">
                <a:solidFill>
                  <a:schemeClr val="tx1"/>
                </a:solidFill>
                <a:latin typeface="+mj-lt"/>
                <a:cs typeface="Arial"/>
              </a:defRPr>
            </a:lvl3pPr>
            <a:lvl4pPr marL="1028633" indent="-228585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charset="0"/>
              <a:buChar char="–"/>
              <a:tabLst/>
              <a:defRPr sz="1600" kern="600">
                <a:solidFill>
                  <a:schemeClr val="tx1"/>
                </a:solidFill>
                <a:latin typeface="+mj-lt"/>
                <a:cs typeface="Arial"/>
              </a:defRPr>
            </a:lvl4pPr>
            <a:lvl5pPr marL="1257219" indent="-228585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 typeface="Arial" charset="0"/>
              <a:buChar char="-"/>
              <a:tabLst/>
              <a:defRPr sz="1600" kern="600">
                <a:solidFill>
                  <a:schemeClr val="tx1"/>
                </a:solidFill>
                <a:latin typeface="+mj-lt"/>
                <a:cs typeface="Arial"/>
              </a:defRPr>
            </a:lvl5pPr>
            <a:lvl6pPr marL="2520788" indent="-234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35353"/>
              </a:buClr>
              <a:buFont typeface="Arial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2977956" indent="-234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35353"/>
              </a:buClr>
              <a:buFont typeface="Arial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3435126" indent="-234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35353"/>
              </a:buClr>
              <a:buFont typeface="Arial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3892297" indent="-234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35353"/>
              </a:buClr>
              <a:buFont typeface="Arial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dirty="0"/>
              <a:t>Followed by unnest()</a:t>
            </a:r>
          </a:p>
          <a:p>
            <a:pPr lvl="1" defTabSz="914400"/>
            <a:r>
              <a:rPr lang="en-US" dirty="0"/>
              <a:t>Expands to 108 rows (3 x 3 x 2 </a:t>
            </a:r>
            <a:r>
              <a:rPr lang="en-US" dirty="0">
                <a:solidFill>
                  <a:srgbClr val="FF0000"/>
                </a:solidFill>
              </a:rPr>
              <a:t>x 6</a:t>
            </a:r>
            <a:r>
              <a:rPr lang="en-US" dirty="0"/>
              <a:t>)</a:t>
            </a:r>
          </a:p>
          <a:p>
            <a:pPr lvl="1" defTabSz="914400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95C3887-1543-D343-9110-CBB5D919860A}"/>
              </a:ext>
            </a:extLst>
          </p:cNvPr>
          <p:cNvGrpSpPr/>
          <p:nvPr/>
        </p:nvGrpSpPr>
        <p:grpSpPr>
          <a:xfrm>
            <a:off x="6268067" y="2327600"/>
            <a:ext cx="5689600" cy="800100"/>
            <a:chOff x="6366773" y="2327600"/>
            <a:chExt cx="5689600" cy="80010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6B0C0B7-CF1B-8448-8374-789CA3DEC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6773" y="2327600"/>
              <a:ext cx="5689600" cy="8001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8F48AF-5F93-6C41-8B7D-8E922FB1AAEC}"/>
                </a:ext>
              </a:extLst>
            </p:cNvPr>
            <p:cNvSpPr txBox="1"/>
            <p:nvPr/>
          </p:nvSpPr>
          <p:spPr>
            <a:xfrm>
              <a:off x="6543528" y="2830818"/>
              <a:ext cx="1032929" cy="2968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35F20CF6-8112-FC43-AB0D-F62E3A7B9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327461"/>
            <a:ext cx="6033734" cy="34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99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9A41-4642-C846-B575-71D19B0B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Max </a:t>
            </a:r>
            <a:r>
              <a:rPr lang="en-US" dirty="0" err="1"/>
              <a:t>LoD</a:t>
            </a:r>
            <a:r>
              <a:rPr lang="en-US" dirty="0"/>
              <a:t> For Each Sample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BCDE4C44-4EBF-6D45-A03B-2A43474920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0127" y="1264925"/>
            <a:ext cx="10538299" cy="976542"/>
          </a:xfrm>
        </p:spPr>
        <p:txBody>
          <a:bodyPr/>
          <a:lstStyle/>
          <a:p>
            <a:r>
              <a:rPr lang="en-US" dirty="0"/>
              <a:t>Now we can finish off with standard </a:t>
            </a:r>
            <a:r>
              <a:rPr lang="en-US" dirty="0" err="1"/>
              <a:t>tidyverse</a:t>
            </a:r>
            <a:r>
              <a:rPr lang="en-US" dirty="0"/>
              <a:t> summarization</a:t>
            </a:r>
          </a:p>
          <a:p>
            <a:pPr lvl="1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749FC1-5A9F-5E48-83AB-8C930B57F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060"/>
          <a:stretch/>
        </p:blipFill>
        <p:spPr>
          <a:xfrm>
            <a:off x="327114" y="5498275"/>
            <a:ext cx="4993605" cy="3700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1F588E-0984-D144-A15A-04782492B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45" y="1871949"/>
            <a:ext cx="4941944" cy="21847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A9E8DA-6757-2647-8723-50F71872848C}"/>
              </a:ext>
            </a:extLst>
          </p:cNvPr>
          <p:cNvSpPr txBox="1"/>
          <p:nvPr/>
        </p:nvSpPr>
        <p:spPr>
          <a:xfrm>
            <a:off x="352945" y="3038497"/>
            <a:ext cx="4918194" cy="976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2342B8-8E19-904E-A31F-FADEDEBA89F5}"/>
              </a:ext>
            </a:extLst>
          </p:cNvPr>
          <p:cNvCxnSpPr>
            <a:cxnSpLocks/>
          </p:cNvCxnSpPr>
          <p:nvPr/>
        </p:nvCxnSpPr>
        <p:spPr bwMode="auto">
          <a:xfrm>
            <a:off x="5569527" y="2964299"/>
            <a:ext cx="1520042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BD0947-6A5C-B747-882F-87A287622996}"/>
              </a:ext>
            </a:extLst>
          </p:cNvPr>
          <p:cNvSpPr txBox="1"/>
          <p:nvPr/>
        </p:nvSpPr>
        <p:spPr>
          <a:xfrm>
            <a:off x="1234457" y="4461554"/>
            <a:ext cx="4036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spread for easier viewing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4A196F-6DE0-CC41-B67A-170A35CB4243}"/>
              </a:ext>
            </a:extLst>
          </p:cNvPr>
          <p:cNvCxnSpPr>
            <a:cxnSpLocks/>
          </p:cNvCxnSpPr>
          <p:nvPr/>
        </p:nvCxnSpPr>
        <p:spPr bwMode="auto">
          <a:xfrm>
            <a:off x="1128156" y="4229248"/>
            <a:ext cx="0" cy="101933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8B46C9-D38B-7B46-8BED-6D542BFF36EB}"/>
              </a:ext>
            </a:extLst>
          </p:cNvPr>
          <p:cNvCxnSpPr>
            <a:cxnSpLocks/>
          </p:cNvCxnSpPr>
          <p:nvPr/>
        </p:nvCxnSpPr>
        <p:spPr bwMode="auto">
          <a:xfrm>
            <a:off x="5472546" y="5712427"/>
            <a:ext cx="1520042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3EBB861F-D618-624C-9BF2-0DF65292A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973" y="1731422"/>
            <a:ext cx="4279900" cy="3238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713E17B-0C96-8F42-8235-A4C2B8CEB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569" y="5169374"/>
            <a:ext cx="4916129" cy="139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82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9A41-4642-C846-B575-71D19B0B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Create Plots for One Event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BCDE4C44-4EBF-6D45-A03B-2A43474920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0127" y="1264924"/>
            <a:ext cx="6213124" cy="1228893"/>
          </a:xfrm>
        </p:spPr>
        <p:txBody>
          <a:bodyPr/>
          <a:lstStyle/>
          <a:p>
            <a:r>
              <a:rPr lang="en-US" dirty="0"/>
              <a:t>The map2 family of functions can be used to combine data from two columns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C094F-04DB-0E4E-82D4-77917AAF2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39" y="2386115"/>
            <a:ext cx="6565900" cy="1397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82650AE-BC70-074F-8B88-E89E8EC3E7EE}"/>
              </a:ext>
            </a:extLst>
          </p:cNvPr>
          <p:cNvGrpSpPr/>
          <p:nvPr/>
        </p:nvGrpSpPr>
        <p:grpSpPr>
          <a:xfrm>
            <a:off x="1041885" y="3878222"/>
            <a:ext cx="3667132" cy="2687880"/>
            <a:chOff x="1175656" y="3454400"/>
            <a:chExt cx="4643604" cy="34036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41C6B8C-5188-8D4C-95B7-00CB1C4CA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799" r="26338"/>
            <a:stretch/>
          </p:blipFill>
          <p:spPr>
            <a:xfrm>
              <a:off x="2304163" y="3454400"/>
              <a:ext cx="3515097" cy="34036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6DC4538-F09B-D745-AFF5-D7D2F75E8D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7844"/>
            <a:stretch/>
          </p:blipFill>
          <p:spPr>
            <a:xfrm>
              <a:off x="1175656" y="3454400"/>
              <a:ext cx="1128507" cy="34036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B6205B6-9AFB-BE48-A933-39AB71180258}"/>
              </a:ext>
            </a:extLst>
          </p:cNvPr>
          <p:cNvSpPr txBox="1"/>
          <p:nvPr/>
        </p:nvSpPr>
        <p:spPr>
          <a:xfrm>
            <a:off x="1933085" y="4286992"/>
            <a:ext cx="1760141" cy="2279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601D2F-D045-5747-B748-E073E3E69579}"/>
              </a:ext>
            </a:extLst>
          </p:cNvPr>
          <p:cNvSpPr txBox="1"/>
          <p:nvPr/>
        </p:nvSpPr>
        <p:spPr>
          <a:xfrm>
            <a:off x="3749702" y="4286991"/>
            <a:ext cx="891202" cy="227910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81A87C-2173-DE42-A46C-616E62A04B72}"/>
              </a:ext>
            </a:extLst>
          </p:cNvPr>
          <p:cNvCxnSpPr>
            <a:cxnSpLocks/>
          </p:cNvCxnSpPr>
          <p:nvPr/>
        </p:nvCxnSpPr>
        <p:spPr bwMode="auto">
          <a:xfrm>
            <a:off x="4963885" y="4983105"/>
            <a:ext cx="2066307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EC4BBC6-B264-4B4E-B5C4-3FA09EC727A9}"/>
              </a:ext>
            </a:extLst>
          </p:cNvPr>
          <p:cNvSpPr txBox="1"/>
          <p:nvPr/>
        </p:nvSpPr>
        <p:spPr>
          <a:xfrm>
            <a:off x="2424031" y="2902586"/>
            <a:ext cx="1269195" cy="2437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370BE1-3470-ED42-B009-ACE1A753046F}"/>
              </a:ext>
            </a:extLst>
          </p:cNvPr>
          <p:cNvSpPr txBox="1"/>
          <p:nvPr/>
        </p:nvSpPr>
        <p:spPr>
          <a:xfrm>
            <a:off x="3812976" y="2902586"/>
            <a:ext cx="1004830" cy="2437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67C548D-EB60-0046-93D9-E47759163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777" y="1237497"/>
            <a:ext cx="4592484" cy="55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600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49A41-4642-C846-B575-71D19B0B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Create Plots for One Event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BCDE4C44-4EBF-6D45-A03B-2A43474920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0127" y="1264924"/>
            <a:ext cx="6213124" cy="74085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pmap</a:t>
            </a:r>
            <a:r>
              <a:rPr lang="en-US" dirty="0"/>
              <a:t> family of functions allows the combination of multiple columns </a:t>
            </a:r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108C18-FC70-3E4B-B43D-3D7948336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89" y="2987456"/>
            <a:ext cx="5477600" cy="87194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154050-4CD0-334F-B613-FC593FB94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045" y="4881876"/>
            <a:ext cx="4483100" cy="1422400"/>
          </a:xfrm>
          <a:prstGeom prst="rect">
            <a:avLst/>
          </a:prstGeom>
        </p:spPr>
      </p:pic>
      <p:sp>
        <p:nvSpPr>
          <p:cNvPr id="23" name="Content Placeholder 10">
            <a:extLst>
              <a:ext uri="{FF2B5EF4-FFF2-40B4-BE49-F238E27FC236}">
                <a16:creationId xmlns:a16="http://schemas.microsoft.com/office/drawing/2014/main" id="{C68331E9-F165-EC42-8954-21CBAC3FEFAC}"/>
              </a:ext>
            </a:extLst>
          </p:cNvPr>
          <p:cNvSpPr txBox="1">
            <a:spLocks/>
          </p:cNvSpPr>
          <p:nvPr/>
        </p:nvSpPr>
        <p:spPr bwMode="auto">
          <a:xfrm>
            <a:off x="470127" y="2126190"/>
            <a:ext cx="6213124" cy="7408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78" indent="-342878" algn="l" rtl="0" eaLnBrk="1" fontAlgn="base" hangingPunct="1">
              <a:spcBef>
                <a:spcPts val="900"/>
              </a:spcBef>
              <a:spcAft>
                <a:spcPts val="900"/>
              </a:spcAft>
              <a:buClr>
                <a:srgbClr val="F89D21"/>
              </a:buClr>
              <a:buSzPct val="90000"/>
              <a:buFont typeface="Arial-BoldMT" charset="0"/>
              <a:buChar char="●"/>
              <a:tabLst/>
              <a:defRPr sz="2200" b="1" kern="600" spc="31" baseline="0">
                <a:solidFill>
                  <a:schemeClr val="tx1"/>
                </a:solidFill>
                <a:latin typeface="+mj-lt"/>
                <a:ea typeface="+mn-ea"/>
                <a:cs typeface="Arial"/>
              </a:defRPr>
            </a:lvl1pPr>
            <a:lvl2pPr marL="571463" indent="-228585" algn="l" rtl="0" eaLnBrk="1" fontAlgn="base" hangingPunct="1"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Font typeface="ArialMT" charset="0"/>
              <a:buChar char="-"/>
              <a:tabLst/>
              <a:defRPr sz="2000" kern="600" spc="-20" baseline="0">
                <a:solidFill>
                  <a:schemeClr val="tx1"/>
                </a:solidFill>
                <a:latin typeface="+mj-lt"/>
                <a:cs typeface="Arial"/>
              </a:defRPr>
            </a:lvl2pPr>
            <a:lvl3pPr marL="800048" indent="-228585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" pitchFamily="2" charset="2"/>
              <a:buChar char="§"/>
              <a:tabLst/>
              <a:defRPr sz="1600" kern="600">
                <a:solidFill>
                  <a:schemeClr val="tx1"/>
                </a:solidFill>
                <a:latin typeface="+mj-lt"/>
                <a:cs typeface="Arial"/>
              </a:defRPr>
            </a:lvl3pPr>
            <a:lvl4pPr marL="1028633" indent="-228585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charset="0"/>
              <a:buChar char="–"/>
              <a:tabLst/>
              <a:defRPr sz="1600" kern="600">
                <a:solidFill>
                  <a:schemeClr val="tx1"/>
                </a:solidFill>
                <a:latin typeface="+mj-lt"/>
                <a:cs typeface="Arial"/>
              </a:defRPr>
            </a:lvl4pPr>
            <a:lvl5pPr marL="1257219" indent="-228585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 typeface="Arial" charset="0"/>
              <a:buChar char="-"/>
              <a:tabLst/>
              <a:defRPr sz="1600" kern="600">
                <a:solidFill>
                  <a:schemeClr val="tx1"/>
                </a:solidFill>
                <a:latin typeface="+mj-lt"/>
                <a:cs typeface="Arial"/>
              </a:defRPr>
            </a:lvl5pPr>
            <a:lvl6pPr marL="2520788" indent="-234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35353"/>
              </a:buClr>
              <a:buFont typeface="Arial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2977956" indent="-234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35353"/>
              </a:buClr>
              <a:buFont typeface="Arial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3435126" indent="-234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35353"/>
              </a:buClr>
              <a:buFont typeface="Arial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3892297" indent="-234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35353"/>
              </a:buClr>
              <a:buFont typeface="Arial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defTabSz="914400">
              <a:buNone/>
            </a:pPr>
            <a:r>
              <a:rPr lang="en-US" sz="2000" b="0" dirty="0"/>
              <a:t>Define a function with arguments that match column names</a:t>
            </a:r>
          </a:p>
          <a:p>
            <a:pPr marL="342878" lvl="1" indent="0" algn="ctr" defTabSz="914400">
              <a:buNone/>
            </a:pPr>
            <a:endParaRPr lang="en-US" sz="1800" dirty="0"/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025A179F-4D29-0542-A01A-73C74D689F2E}"/>
              </a:ext>
            </a:extLst>
          </p:cNvPr>
          <p:cNvSpPr txBox="1">
            <a:spLocks/>
          </p:cNvSpPr>
          <p:nvPr/>
        </p:nvSpPr>
        <p:spPr bwMode="auto">
          <a:xfrm>
            <a:off x="436033" y="4000209"/>
            <a:ext cx="6213124" cy="74085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78" indent="-342878" algn="l" rtl="0" eaLnBrk="1" fontAlgn="base" hangingPunct="1">
              <a:spcBef>
                <a:spcPts val="900"/>
              </a:spcBef>
              <a:spcAft>
                <a:spcPts val="900"/>
              </a:spcAft>
              <a:buClr>
                <a:srgbClr val="F89D21"/>
              </a:buClr>
              <a:buSzPct val="90000"/>
              <a:buFont typeface="Arial-BoldMT" charset="0"/>
              <a:buChar char="●"/>
              <a:tabLst/>
              <a:defRPr sz="2200" b="1" kern="600" spc="31" baseline="0">
                <a:solidFill>
                  <a:schemeClr val="tx1"/>
                </a:solidFill>
                <a:latin typeface="+mj-lt"/>
                <a:ea typeface="+mn-ea"/>
                <a:cs typeface="Arial"/>
              </a:defRPr>
            </a:lvl1pPr>
            <a:lvl2pPr marL="571463" indent="-228585" algn="l" rtl="0" eaLnBrk="1" fontAlgn="base" hangingPunct="1"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Font typeface="ArialMT" charset="0"/>
              <a:buChar char="-"/>
              <a:tabLst/>
              <a:defRPr sz="2000" kern="600" spc="-20" baseline="0">
                <a:solidFill>
                  <a:schemeClr val="tx1"/>
                </a:solidFill>
                <a:latin typeface="+mj-lt"/>
                <a:cs typeface="Arial"/>
              </a:defRPr>
            </a:lvl2pPr>
            <a:lvl3pPr marL="800048" indent="-228585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" pitchFamily="2" charset="2"/>
              <a:buChar char="§"/>
              <a:tabLst/>
              <a:defRPr sz="1600" kern="600">
                <a:solidFill>
                  <a:schemeClr val="tx1"/>
                </a:solidFill>
                <a:latin typeface="+mj-lt"/>
                <a:cs typeface="Arial"/>
              </a:defRPr>
            </a:lvl3pPr>
            <a:lvl4pPr marL="1028633" indent="-228585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charset="0"/>
              <a:buChar char="–"/>
              <a:tabLst/>
              <a:defRPr sz="1600" kern="600">
                <a:solidFill>
                  <a:schemeClr val="tx1"/>
                </a:solidFill>
                <a:latin typeface="+mj-lt"/>
                <a:cs typeface="Arial"/>
              </a:defRPr>
            </a:lvl4pPr>
            <a:lvl5pPr marL="1257219" indent="-228585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rgbClr val="535353"/>
              </a:buClr>
              <a:buFont typeface="Arial" charset="0"/>
              <a:buChar char="-"/>
              <a:tabLst/>
              <a:defRPr sz="1600" kern="600">
                <a:solidFill>
                  <a:schemeClr val="tx1"/>
                </a:solidFill>
                <a:latin typeface="+mj-lt"/>
                <a:cs typeface="Arial"/>
              </a:defRPr>
            </a:lvl5pPr>
            <a:lvl6pPr marL="2520788" indent="-234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35353"/>
              </a:buClr>
              <a:buFont typeface="Arial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2977956" indent="-234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35353"/>
              </a:buClr>
              <a:buFont typeface="Arial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7pPr>
            <a:lvl8pPr marL="3435126" indent="-234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35353"/>
              </a:buClr>
              <a:buFont typeface="Arial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3892297" indent="-23493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35353"/>
              </a:buClr>
              <a:buFont typeface="Arial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defTabSz="914400">
              <a:buNone/>
            </a:pPr>
            <a:r>
              <a:rPr lang="en-US" sz="2000" b="0" dirty="0"/>
              <a:t>Pass the entire data frame via </a:t>
            </a:r>
            <a:r>
              <a:rPr lang="en-US" sz="2000" b="0" dirty="0" err="1"/>
              <a:t>pmap</a:t>
            </a:r>
            <a:br>
              <a:rPr lang="en-US" sz="2000" b="0" dirty="0"/>
            </a:br>
            <a:r>
              <a:rPr lang="en-US" sz="2000" b="0" dirty="0"/>
              <a:t>DFs are lists, so it will pull the columns by name</a:t>
            </a:r>
          </a:p>
          <a:p>
            <a:pPr marL="342878" lvl="1" indent="0" algn="ctr" defTabSz="914400">
              <a:buNone/>
            </a:pPr>
            <a:endParaRPr lang="en-US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F072D-E8FF-244B-BADF-70C7EA128B26}"/>
              </a:ext>
            </a:extLst>
          </p:cNvPr>
          <p:cNvSpPr txBox="1"/>
          <p:nvPr/>
        </p:nvSpPr>
        <p:spPr>
          <a:xfrm>
            <a:off x="1301045" y="5407742"/>
            <a:ext cx="4483100" cy="295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FEDBA85-61F1-FA49-89D2-1DAA1BAC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422" y="1012858"/>
            <a:ext cx="4718252" cy="566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063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E94FF24-E4FD-F346-9F4E-C1D23C121B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77"/>
          <a:stretch/>
        </p:blipFill>
        <p:spPr>
          <a:xfrm>
            <a:off x="756694" y="3984039"/>
            <a:ext cx="10294764" cy="280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DDB02-D6DD-834C-BE2F-7B4C7350C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Reproducibility and </a:t>
            </a:r>
            <a:r>
              <a:rPr lang="en-US" dirty="0" err="1"/>
              <a:t>pmap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A8D80-8A0F-7D44-9C06-1A93925A14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033" y="1238158"/>
            <a:ext cx="11303000" cy="1757564"/>
          </a:xfrm>
        </p:spPr>
        <p:txBody>
          <a:bodyPr/>
          <a:lstStyle/>
          <a:p>
            <a:r>
              <a:rPr lang="en-US" dirty="0"/>
              <a:t>The use of </a:t>
            </a:r>
            <a:r>
              <a:rPr lang="en-US" dirty="0" err="1"/>
              <a:t>pmap</a:t>
            </a:r>
            <a:r>
              <a:rPr lang="en-US" dirty="0"/>
              <a:t> encourages all function arguments to be stored in the data frame rather than passed manually in notebook</a:t>
            </a:r>
          </a:p>
          <a:p>
            <a:pPr lvl="1"/>
            <a:r>
              <a:rPr lang="en-US" dirty="0"/>
              <a:t>Reproducibility is now modular, rather than being tethered to the rendering of a notebook.</a:t>
            </a:r>
          </a:p>
          <a:p>
            <a:r>
              <a:rPr lang="en-US" dirty="0"/>
              <a:t>Example: simulated data for this 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645F7-3C2B-854D-B988-94DD2E842E22}"/>
              </a:ext>
            </a:extLst>
          </p:cNvPr>
          <p:cNvSpPr txBox="1"/>
          <p:nvPr/>
        </p:nvSpPr>
        <p:spPr>
          <a:xfrm>
            <a:off x="727588" y="2974963"/>
            <a:ext cx="3746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Random starting coefficients for each event type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B0B9ACD7-2075-7442-8480-EAD3C0E9C5AA}"/>
              </a:ext>
            </a:extLst>
          </p:cNvPr>
          <p:cNvSpPr/>
          <p:nvPr/>
        </p:nvSpPr>
        <p:spPr bwMode="auto">
          <a:xfrm rot="16200000">
            <a:off x="2409884" y="1882907"/>
            <a:ext cx="381504" cy="3746091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EC37E3-6C0E-9640-AD9B-33A6B6177534}"/>
              </a:ext>
            </a:extLst>
          </p:cNvPr>
          <p:cNvSpPr txBox="1"/>
          <p:nvPr/>
        </p:nvSpPr>
        <p:spPr>
          <a:xfrm>
            <a:off x="4508094" y="2969502"/>
            <a:ext cx="3495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Fold in </a:t>
            </a:r>
            <a:r>
              <a:rPr lang="en-US" sz="1600" dirty="0" err="1"/>
              <a:t>PosSample</a:t>
            </a:r>
            <a:r>
              <a:rPr lang="en-US" sz="1600" dirty="0"/>
              <a:t> and Lot,</a:t>
            </a:r>
            <a:br>
              <a:rPr lang="en-US" sz="1600" dirty="0"/>
            </a:br>
            <a:r>
              <a:rPr lang="en-US" sz="1600" dirty="0"/>
              <a:t>jitter coefficients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44B8835-1B98-C54E-AF0A-0335F006DC21}"/>
              </a:ext>
            </a:extLst>
          </p:cNvPr>
          <p:cNvSpPr/>
          <p:nvPr/>
        </p:nvSpPr>
        <p:spPr bwMode="auto">
          <a:xfrm rot="16200000">
            <a:off x="6065028" y="2002809"/>
            <a:ext cx="381504" cy="3495365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497126-3B63-F14C-B62D-61253C763F58}"/>
              </a:ext>
            </a:extLst>
          </p:cNvPr>
          <p:cNvSpPr txBox="1"/>
          <p:nvPr/>
        </p:nvSpPr>
        <p:spPr>
          <a:xfrm>
            <a:off x="8052619" y="2974963"/>
            <a:ext cx="2959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Set seed and simulate</a:t>
            </a:r>
            <a:br>
              <a:rPr lang="en-US" sz="1600" dirty="0"/>
            </a:br>
            <a:r>
              <a:rPr lang="en-US" sz="1600" dirty="0"/>
              <a:t>training data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064B2D0-9A88-EE47-A987-7C0B860C76EE}"/>
              </a:ext>
            </a:extLst>
          </p:cNvPr>
          <p:cNvSpPr/>
          <p:nvPr/>
        </p:nvSpPr>
        <p:spPr bwMode="auto">
          <a:xfrm rot="16200000">
            <a:off x="9341628" y="2276196"/>
            <a:ext cx="381504" cy="2959513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8BF176-0783-F54B-A130-DAFF86CAD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363" y="5794156"/>
            <a:ext cx="4179121" cy="577443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6B71F2F-C144-0447-AA5A-67B4B1B52A3B}"/>
              </a:ext>
            </a:extLst>
          </p:cNvPr>
          <p:cNvSpPr/>
          <p:nvPr/>
        </p:nvSpPr>
        <p:spPr bwMode="auto">
          <a:xfrm>
            <a:off x="5978018" y="5122605"/>
            <a:ext cx="2556387" cy="23219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943FB4-DA9A-C949-8459-869157F4D47D}"/>
              </a:ext>
            </a:extLst>
          </p:cNvPr>
          <p:cNvCxnSpPr/>
          <p:nvPr/>
        </p:nvCxnSpPr>
        <p:spPr bwMode="auto">
          <a:xfrm>
            <a:off x="8534407" y="5230761"/>
            <a:ext cx="462117" cy="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B259110-AB84-0449-806C-3236200C127C}"/>
              </a:ext>
            </a:extLst>
          </p:cNvPr>
          <p:cNvSpPr/>
          <p:nvPr/>
        </p:nvSpPr>
        <p:spPr bwMode="auto">
          <a:xfrm>
            <a:off x="2123768" y="5107441"/>
            <a:ext cx="2325334" cy="247342"/>
          </a:xfrm>
          <a:prstGeom prst="rect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FBE670-1778-D94C-9692-586186B08FCB}"/>
              </a:ext>
            </a:extLst>
          </p:cNvPr>
          <p:cNvCxnSpPr>
            <a:cxnSpLocks/>
          </p:cNvCxnSpPr>
          <p:nvPr/>
        </p:nvCxnSpPr>
        <p:spPr bwMode="auto">
          <a:xfrm>
            <a:off x="4439272" y="5215597"/>
            <a:ext cx="1528914" cy="0"/>
          </a:xfrm>
          <a:prstGeom prst="straightConnector1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82DF51-9F19-674C-B830-F2FFEB02886B}"/>
              </a:ext>
            </a:extLst>
          </p:cNvPr>
          <p:cNvSpPr txBox="1"/>
          <p:nvPr/>
        </p:nvSpPr>
        <p:spPr>
          <a:xfrm>
            <a:off x="11130112" y="4732527"/>
            <a:ext cx="98322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ProbitFit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D425B5-7ADB-1749-86F9-C05D95ED6AEC}"/>
              </a:ext>
            </a:extLst>
          </p:cNvPr>
          <p:cNvSpPr txBox="1"/>
          <p:nvPr/>
        </p:nvSpPr>
        <p:spPr>
          <a:xfrm>
            <a:off x="11198936" y="5384293"/>
            <a:ext cx="845578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DetectRates</a:t>
            </a:r>
            <a:endParaRPr lang="en-US" sz="1100" dirty="0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DFF02C9-A021-2842-B9AA-1C2D3D431B0F}"/>
              </a:ext>
            </a:extLst>
          </p:cNvPr>
          <p:cNvCxnSpPr>
            <a:endCxn id="18" idx="0"/>
          </p:cNvCxnSpPr>
          <p:nvPr/>
        </p:nvCxnSpPr>
        <p:spPr bwMode="auto">
          <a:xfrm>
            <a:off x="11198942" y="4404852"/>
            <a:ext cx="422783" cy="327675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E0F6B0-FC1B-AF41-89AE-9C5BB188E029}"/>
              </a:ext>
            </a:extLst>
          </p:cNvPr>
          <p:cNvCxnSpPr>
            <a:stCxn id="18" idx="2"/>
            <a:endCxn id="19" idx="0"/>
          </p:cNvCxnSpPr>
          <p:nvPr/>
        </p:nvCxnSpPr>
        <p:spPr bwMode="auto">
          <a:xfrm>
            <a:off x="11621725" y="5071081"/>
            <a:ext cx="0" cy="31321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49207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5E2D3-1022-194A-B6CE-E710A9233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05AF6-D9A9-1744-9B80-22AE42FAE84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0" u="sng" dirty="0"/>
              <a:t>Traceability and Reproducibility</a:t>
            </a:r>
          </a:p>
          <a:p>
            <a:r>
              <a:rPr lang="en-US" dirty="0"/>
              <a:t>Data structure is more intuitive (column names)</a:t>
            </a:r>
          </a:p>
          <a:p>
            <a:pPr lvl="1"/>
            <a:r>
              <a:rPr lang="en-US" dirty="0"/>
              <a:t>Helpful when returning to old analysis</a:t>
            </a:r>
          </a:p>
          <a:p>
            <a:r>
              <a:rPr lang="en-US" dirty="0"/>
              <a:t>Forces you to organize dependences and steps</a:t>
            </a:r>
          </a:p>
          <a:p>
            <a:pPr lvl="1"/>
            <a:r>
              <a:rPr lang="en-US" dirty="0"/>
              <a:t>A nested data frame enforces local scope</a:t>
            </a:r>
          </a:p>
          <a:p>
            <a:pPr lvl="1"/>
            <a:r>
              <a:rPr lang="en-US" dirty="0"/>
              <a:t>Dependencies like random seeds are embedded</a:t>
            </a:r>
          </a:p>
          <a:p>
            <a:r>
              <a:rPr lang="en-US" dirty="0"/>
              <a:t>Modular data set that can be analyzed independently of source notebook</a:t>
            </a:r>
          </a:p>
          <a:p>
            <a:pPr lvl="1"/>
            <a:r>
              <a:rPr lang="en-US" dirty="0"/>
              <a:t>Facilitates follow-up work, validation, and collaboration</a:t>
            </a:r>
          </a:p>
          <a:p>
            <a:pPr marL="0" indent="0">
              <a:buNone/>
            </a:pPr>
            <a:r>
              <a:rPr lang="en-US" b="0" u="sng" dirty="0"/>
              <a:t>Efficiency &amp; Scalability</a:t>
            </a:r>
          </a:p>
          <a:p>
            <a:r>
              <a:rPr lang="en-US" dirty="0" err="1"/>
              <a:t>Tidyverse</a:t>
            </a:r>
            <a:r>
              <a:rPr lang="en-US" dirty="0"/>
              <a:t> can be used directly rather than developing custom code to package data</a:t>
            </a:r>
          </a:p>
          <a:p>
            <a:r>
              <a:rPr lang="en-US" dirty="0"/>
              <a:t>Once an analysis workflow is designed for a replicate, it can be applied to all other replicates simply by adding rows to the data frame</a:t>
            </a:r>
          </a:p>
        </p:txBody>
      </p:sp>
    </p:spTree>
    <p:extLst>
      <p:ext uri="{BB962C8B-B14F-4D97-AF65-F5344CB8AC3E}">
        <p14:creationId xmlns:p14="http://schemas.microsoft.com/office/powerpoint/2010/main" val="3937181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4855" y="2862837"/>
            <a:ext cx="3546588" cy="2346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/>
          <p:nvPr/>
        </p:nvSpPr>
        <p:spPr>
          <a:xfrm>
            <a:off x="7226524" y="1591951"/>
            <a:ext cx="4240629" cy="423985"/>
          </a:xfrm>
          <a:custGeom>
            <a:avLst/>
            <a:gdLst/>
            <a:ahLst/>
            <a:cxnLst/>
            <a:rect l="l" t="t" r="r" b="b"/>
            <a:pathLst>
              <a:path w="6992619" h="699135">
                <a:moveTo>
                  <a:pt x="0" y="698546"/>
                </a:moveTo>
                <a:lnTo>
                  <a:pt x="6992096" y="698546"/>
                </a:lnTo>
                <a:lnTo>
                  <a:pt x="6992096" y="0"/>
                </a:lnTo>
                <a:lnTo>
                  <a:pt x="0" y="0"/>
                </a:lnTo>
                <a:lnTo>
                  <a:pt x="0" y="69854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/>
          <p:nvPr/>
        </p:nvSpPr>
        <p:spPr>
          <a:xfrm>
            <a:off x="614855" y="1591951"/>
            <a:ext cx="4214057" cy="423985"/>
          </a:xfrm>
          <a:custGeom>
            <a:avLst/>
            <a:gdLst/>
            <a:ahLst/>
            <a:cxnLst/>
            <a:rect l="l" t="t" r="r" b="b"/>
            <a:pathLst>
              <a:path w="6948805" h="699135">
                <a:moveTo>
                  <a:pt x="0" y="698546"/>
                </a:moveTo>
                <a:lnTo>
                  <a:pt x="6948354" y="698546"/>
                </a:lnTo>
                <a:lnTo>
                  <a:pt x="6948354" y="0"/>
                </a:lnTo>
                <a:lnTo>
                  <a:pt x="0" y="0"/>
                </a:lnTo>
                <a:lnTo>
                  <a:pt x="0" y="698546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 txBox="1"/>
          <p:nvPr/>
        </p:nvSpPr>
        <p:spPr>
          <a:xfrm>
            <a:off x="1584770" y="1702590"/>
            <a:ext cx="1779252" cy="298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940" b="1" spc="-15" dirty="0">
                <a:solidFill>
                  <a:srgbClr val="FFFFFF"/>
                </a:solidFill>
                <a:latin typeface="Arial"/>
                <a:cs typeface="Arial"/>
              </a:rPr>
              <a:t>ONCO</a:t>
            </a:r>
            <a:r>
              <a:rPr sz="1940" b="1" spc="-9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940" b="1" spc="-15" dirty="0">
                <a:solidFill>
                  <a:srgbClr val="FFFFFF"/>
                </a:solidFill>
                <a:latin typeface="Arial"/>
                <a:cs typeface="Arial"/>
              </a:rPr>
              <a:t>OGY</a:t>
            </a:r>
            <a:r>
              <a:rPr lang="en-US" sz="1600" b="1" spc="-15" baseline="30000" dirty="0">
                <a:solidFill>
                  <a:srgbClr val="FFFFFF"/>
                </a:solidFill>
                <a:latin typeface="Arial"/>
                <a:cs typeface="Arial"/>
              </a:rPr>
              <a:t>1,2</a:t>
            </a:r>
            <a:endParaRPr sz="1940" baseline="300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74919" y="2862837"/>
            <a:ext cx="4491916" cy="2364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3364022" y="2862837"/>
            <a:ext cx="4402688" cy="23464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 txBox="1"/>
          <p:nvPr/>
        </p:nvSpPr>
        <p:spPr>
          <a:xfrm>
            <a:off x="9482139" y="1702590"/>
            <a:ext cx="970034" cy="298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940" b="1" spc="-12" dirty="0">
                <a:solidFill>
                  <a:srgbClr val="FFFFFF"/>
                </a:solidFill>
                <a:latin typeface="Arial"/>
                <a:cs typeface="Arial"/>
              </a:rPr>
              <a:t>NIPT</a:t>
            </a:r>
            <a:r>
              <a:rPr lang="en-US" sz="1600" b="1" spc="-12" baseline="30000" dirty="0">
                <a:solidFill>
                  <a:srgbClr val="FFFFFF"/>
                </a:solidFill>
                <a:latin typeface="Arial"/>
                <a:cs typeface="Arial"/>
              </a:rPr>
              <a:t>5-7</a:t>
            </a:r>
            <a:endParaRPr sz="1940" baseline="300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61443" y="1591951"/>
            <a:ext cx="3942953" cy="423985"/>
          </a:xfrm>
          <a:custGeom>
            <a:avLst/>
            <a:gdLst/>
            <a:ahLst/>
            <a:cxnLst/>
            <a:rect l="l" t="t" r="r" b="b"/>
            <a:pathLst>
              <a:path w="6501765" h="699135">
                <a:moveTo>
                  <a:pt x="6501655" y="0"/>
                </a:moveTo>
                <a:lnTo>
                  <a:pt x="169003" y="0"/>
                </a:lnTo>
                <a:lnTo>
                  <a:pt x="0" y="698546"/>
                </a:lnTo>
                <a:lnTo>
                  <a:pt x="6332652" y="698546"/>
                </a:lnTo>
                <a:lnTo>
                  <a:pt x="6501655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 txBox="1"/>
          <p:nvPr/>
        </p:nvSpPr>
        <p:spPr>
          <a:xfrm>
            <a:off x="5696468" y="1702590"/>
            <a:ext cx="1294258" cy="298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/>
            <a:r>
              <a:rPr sz="1940" b="1" spc="-15" dirty="0">
                <a:solidFill>
                  <a:srgbClr val="FFFFFF"/>
                </a:solidFill>
                <a:latin typeface="Arial"/>
                <a:cs typeface="Arial"/>
              </a:rPr>
              <a:t>cWGS</a:t>
            </a:r>
            <a:r>
              <a:rPr lang="en-US" sz="1600" b="1" spc="-15" baseline="30000" dirty="0">
                <a:solidFill>
                  <a:schemeClr val="bg1"/>
                </a:solidFill>
                <a:latin typeface="Arial"/>
                <a:cs typeface="Arial"/>
              </a:rPr>
              <a:t>3,4</a:t>
            </a:r>
            <a:endParaRPr sz="1940" baseline="30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41531" y="1567834"/>
            <a:ext cx="927685" cy="3738084"/>
          </a:xfrm>
          <a:custGeom>
            <a:avLst/>
            <a:gdLst/>
            <a:ahLst/>
            <a:cxnLst/>
            <a:rect l="l" t="t" r="r" b="b"/>
            <a:pathLst>
              <a:path w="1529715" h="6163945">
                <a:moveTo>
                  <a:pt x="1529409" y="0"/>
                </a:moveTo>
                <a:lnTo>
                  <a:pt x="0" y="6163648"/>
                </a:lnTo>
              </a:path>
            </a:pathLst>
          </a:custGeom>
          <a:ln w="19882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7176700" y="1567834"/>
            <a:ext cx="927685" cy="3738084"/>
          </a:xfrm>
          <a:custGeom>
            <a:avLst/>
            <a:gdLst/>
            <a:ahLst/>
            <a:cxnLst/>
            <a:rect l="l" t="t" r="r" b="b"/>
            <a:pathLst>
              <a:path w="1529715" h="6163945">
                <a:moveTo>
                  <a:pt x="1529409" y="0"/>
                </a:moveTo>
                <a:lnTo>
                  <a:pt x="0" y="6163648"/>
                </a:lnTo>
              </a:path>
            </a:pathLst>
          </a:custGeom>
          <a:ln w="198827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614854" y="2015579"/>
            <a:ext cx="10852267" cy="847587"/>
          </a:xfrm>
          <a:custGeom>
            <a:avLst/>
            <a:gdLst/>
            <a:ahLst/>
            <a:cxnLst/>
            <a:rect l="l" t="t" r="r" b="b"/>
            <a:pathLst>
              <a:path w="17894935" h="1397635">
                <a:moveTo>
                  <a:pt x="0" y="1397093"/>
                </a:moveTo>
                <a:lnTo>
                  <a:pt x="17894464" y="1397093"/>
                </a:lnTo>
                <a:lnTo>
                  <a:pt x="17894464" y="0"/>
                </a:lnTo>
                <a:lnTo>
                  <a:pt x="0" y="0"/>
                </a:lnTo>
                <a:lnTo>
                  <a:pt x="0" y="139709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 txBox="1"/>
          <p:nvPr/>
        </p:nvSpPr>
        <p:spPr>
          <a:xfrm>
            <a:off x="629660" y="2143952"/>
            <a:ext cx="3397279" cy="653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11" algn="ctr"/>
            <a:r>
              <a:rPr sz="1304" b="1" dirty="0">
                <a:solidFill>
                  <a:schemeClr val="bg2"/>
                </a:solidFill>
                <a:latin typeface="Arial"/>
                <a:cs typeface="Arial"/>
              </a:rPr>
              <a:t>200+</a:t>
            </a:r>
            <a:r>
              <a:rPr sz="1304" b="1" spc="3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histological ty</a:t>
            </a:r>
            <a:r>
              <a:rPr sz="1304" spc="3" dirty="0">
                <a:solidFill>
                  <a:schemeClr val="bg2"/>
                </a:solidFill>
                <a:latin typeface="Arial"/>
                <a:cs typeface="Arial"/>
              </a:rPr>
              <a:t>p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es</a:t>
            </a:r>
            <a:r>
              <a:rPr sz="1304" spc="7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of</a:t>
            </a:r>
            <a:r>
              <a:rPr sz="1304" spc="7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c</a:t>
            </a:r>
            <a:r>
              <a:rPr sz="1304" spc="3" dirty="0">
                <a:solidFill>
                  <a:schemeClr val="bg2"/>
                </a:solidFill>
                <a:latin typeface="Arial"/>
                <a:cs typeface="Arial"/>
              </a:rPr>
              <a:t>a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nc</a:t>
            </a:r>
            <a:r>
              <a:rPr sz="1304" spc="3" dirty="0">
                <a:solidFill>
                  <a:schemeClr val="bg2"/>
                </a:solidFill>
                <a:latin typeface="Arial"/>
                <a:cs typeface="Arial"/>
              </a:rPr>
              <a:t>e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r</a:t>
            </a:r>
          </a:p>
          <a:p>
            <a:pPr algn="ctr">
              <a:spcBef>
                <a:spcPts val="176"/>
              </a:spcBef>
            </a:pPr>
            <a:r>
              <a:rPr sz="1304" b="1" dirty="0">
                <a:solidFill>
                  <a:schemeClr val="bg2"/>
                </a:solidFill>
                <a:latin typeface="Arial"/>
                <a:cs typeface="Arial"/>
              </a:rPr>
              <a:t>17M+</a:t>
            </a:r>
            <a:r>
              <a:rPr sz="1304" b="1" spc="7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new</a:t>
            </a:r>
            <a:r>
              <a:rPr sz="1304" spc="3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cases</a:t>
            </a:r>
            <a:r>
              <a:rPr sz="1304" spc="3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of</a:t>
            </a:r>
            <a:r>
              <a:rPr sz="1304" spc="7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ca</a:t>
            </a:r>
            <a:r>
              <a:rPr sz="1304" spc="3" dirty="0">
                <a:solidFill>
                  <a:schemeClr val="bg2"/>
                </a:solidFill>
                <a:latin typeface="Arial"/>
                <a:cs typeface="Arial"/>
              </a:rPr>
              <a:t>n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cer</a:t>
            </a:r>
            <a:r>
              <a:rPr sz="1304" spc="9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worldwide</a:t>
            </a:r>
            <a:r>
              <a:rPr sz="1304" spc="3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in</a:t>
            </a:r>
            <a:r>
              <a:rPr sz="1304" spc="3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2018</a:t>
            </a:r>
          </a:p>
          <a:p>
            <a:pPr marL="771" algn="ctr">
              <a:spcBef>
                <a:spcPts val="176"/>
              </a:spcBef>
            </a:pPr>
            <a:r>
              <a:rPr sz="1304" b="1" spc="7" dirty="0">
                <a:solidFill>
                  <a:schemeClr val="bg2"/>
                </a:solidFill>
                <a:latin typeface="Arial"/>
                <a:cs typeface="Arial"/>
              </a:rPr>
              <a:t>9.6M</a:t>
            </a:r>
            <a:r>
              <a:rPr sz="1304" b="1" spc="9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spc="7" dirty="0">
                <a:solidFill>
                  <a:schemeClr val="bg2"/>
                </a:solidFill>
                <a:latin typeface="Arial"/>
                <a:cs typeface="Arial"/>
              </a:rPr>
              <a:t>deaths</a:t>
            </a:r>
            <a:r>
              <a:rPr sz="1304" spc="3" dirty="0">
                <a:solidFill>
                  <a:schemeClr val="bg2"/>
                </a:solidFill>
                <a:latin typeface="Arial"/>
                <a:cs typeface="Arial"/>
              </a:rPr>
              <a:t> f</a:t>
            </a:r>
            <a:r>
              <a:rPr sz="1304" spc="-3" dirty="0">
                <a:solidFill>
                  <a:schemeClr val="bg2"/>
                </a:solidFill>
                <a:latin typeface="Arial"/>
                <a:cs typeface="Arial"/>
              </a:rPr>
              <a:t>r</a:t>
            </a:r>
            <a:r>
              <a:rPr sz="1304" spc="9" dirty="0">
                <a:solidFill>
                  <a:schemeClr val="bg2"/>
                </a:solidFill>
                <a:latin typeface="Arial"/>
                <a:cs typeface="Arial"/>
              </a:rPr>
              <a:t>om</a:t>
            </a:r>
            <a:r>
              <a:rPr sz="1304" spc="12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spc="7" dirty="0">
                <a:solidFill>
                  <a:schemeClr val="bg2"/>
                </a:solidFill>
                <a:latin typeface="Arial"/>
                <a:cs typeface="Arial"/>
              </a:rPr>
              <a:t>cancer</a:t>
            </a:r>
            <a:r>
              <a:rPr sz="1304" spc="9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spc="7" dirty="0">
                <a:solidFill>
                  <a:schemeClr val="bg2"/>
                </a:solidFill>
                <a:latin typeface="Arial"/>
                <a:cs typeface="Arial"/>
              </a:rPr>
              <a:t>wor</a:t>
            </a:r>
            <a:r>
              <a:rPr sz="1304" spc="-7" dirty="0">
                <a:solidFill>
                  <a:schemeClr val="bg2"/>
                </a:solidFill>
                <a:latin typeface="Arial"/>
                <a:cs typeface="Arial"/>
              </a:rPr>
              <a:t>l</a:t>
            </a:r>
            <a:r>
              <a:rPr sz="1304" spc="7" dirty="0">
                <a:solidFill>
                  <a:schemeClr val="bg2"/>
                </a:solidFill>
                <a:latin typeface="Arial"/>
                <a:cs typeface="Arial"/>
              </a:rPr>
              <a:t>dwide</a:t>
            </a:r>
            <a:r>
              <a:rPr sz="1304" spc="-3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spc="3" dirty="0">
                <a:solidFill>
                  <a:schemeClr val="bg2"/>
                </a:solidFill>
                <a:latin typeface="Arial"/>
                <a:cs typeface="Arial"/>
              </a:rPr>
              <a:t>in </a:t>
            </a:r>
            <a:r>
              <a:rPr sz="1304" spc="7" dirty="0">
                <a:solidFill>
                  <a:schemeClr val="bg2"/>
                </a:solidFill>
                <a:latin typeface="Arial"/>
                <a:cs typeface="Arial"/>
              </a:rPr>
              <a:t>20</a:t>
            </a:r>
            <a:r>
              <a:rPr sz="1304" spc="9" dirty="0">
                <a:solidFill>
                  <a:schemeClr val="bg2"/>
                </a:solidFill>
                <a:latin typeface="Arial"/>
                <a:cs typeface="Arial"/>
              </a:rPr>
              <a:t>1</a:t>
            </a:r>
            <a:r>
              <a:rPr sz="1304" spc="7" dirty="0">
                <a:solidFill>
                  <a:schemeClr val="bg2"/>
                </a:solidFill>
                <a:latin typeface="Arial"/>
                <a:cs typeface="Arial"/>
              </a:rPr>
              <a:t>8</a:t>
            </a:r>
            <a:endParaRPr sz="1304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14362" y="2143953"/>
            <a:ext cx="3562868" cy="653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11" algn="ctr"/>
            <a:r>
              <a:rPr sz="1304" b="1" dirty="0">
                <a:solidFill>
                  <a:schemeClr val="bg2"/>
                </a:solidFill>
                <a:latin typeface="Arial"/>
                <a:cs typeface="Arial"/>
              </a:rPr>
              <a:t>7000+</a:t>
            </a:r>
            <a:r>
              <a:rPr sz="1304" b="1" spc="3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genetic</a:t>
            </a:r>
            <a:r>
              <a:rPr sz="1304" spc="-3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disord</a:t>
            </a:r>
            <a:r>
              <a:rPr sz="1304" spc="3" dirty="0">
                <a:solidFill>
                  <a:schemeClr val="bg2"/>
                </a:solidFill>
                <a:latin typeface="Arial"/>
                <a:cs typeface="Arial"/>
              </a:rPr>
              <a:t>e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rs</a:t>
            </a:r>
          </a:p>
          <a:p>
            <a:pPr algn="ctr">
              <a:spcBef>
                <a:spcPts val="176"/>
              </a:spcBef>
            </a:pPr>
            <a:r>
              <a:rPr sz="1304" b="1" dirty="0">
                <a:solidFill>
                  <a:schemeClr val="bg2"/>
                </a:solidFill>
                <a:latin typeface="Arial"/>
                <a:cs typeface="Arial"/>
              </a:rPr>
              <a:t>250M+</a:t>
            </a:r>
            <a:r>
              <a:rPr sz="1304" b="1" spc="9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people</a:t>
            </a:r>
            <a:r>
              <a:rPr sz="1304" spc="-9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with</a:t>
            </a:r>
            <a:r>
              <a:rPr sz="1304" spc="3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a</a:t>
            </a:r>
            <a:r>
              <a:rPr sz="1304" spc="7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g</a:t>
            </a:r>
            <a:r>
              <a:rPr sz="1304" spc="3" dirty="0">
                <a:solidFill>
                  <a:schemeClr val="bg2"/>
                </a:solidFill>
                <a:latin typeface="Arial"/>
                <a:cs typeface="Arial"/>
              </a:rPr>
              <a:t>e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netic</a:t>
            </a:r>
            <a:r>
              <a:rPr sz="1304" spc="3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disease worldwide</a:t>
            </a:r>
          </a:p>
          <a:p>
            <a:pPr marL="1925" algn="ctr">
              <a:spcBef>
                <a:spcPts val="176"/>
              </a:spcBef>
            </a:pPr>
            <a:r>
              <a:rPr sz="1304" b="1" spc="7" dirty="0">
                <a:solidFill>
                  <a:schemeClr val="bg2"/>
                </a:solidFill>
                <a:latin typeface="Arial"/>
                <a:cs typeface="Arial"/>
              </a:rPr>
              <a:t>~5+</a:t>
            </a:r>
            <a:r>
              <a:rPr sz="1304" b="1" spc="9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spc="7" dirty="0">
                <a:solidFill>
                  <a:schemeClr val="bg2"/>
                </a:solidFill>
                <a:latin typeface="Arial"/>
                <a:cs typeface="Arial"/>
              </a:rPr>
              <a:t>years</a:t>
            </a:r>
            <a:r>
              <a:rPr sz="1304" spc="3" dirty="0">
                <a:solidFill>
                  <a:schemeClr val="bg2"/>
                </a:solidFill>
                <a:latin typeface="Arial"/>
                <a:cs typeface="Arial"/>
              </a:rPr>
              <a:t> for</a:t>
            </a:r>
            <a:r>
              <a:rPr sz="1304" spc="15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spc="7" dirty="0">
                <a:solidFill>
                  <a:schemeClr val="bg2"/>
                </a:solidFill>
                <a:latin typeface="Arial"/>
                <a:cs typeface="Arial"/>
              </a:rPr>
              <a:t>a</a:t>
            </a:r>
            <a:r>
              <a:rPr sz="1304" spc="-3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spc="7" dirty="0">
                <a:solidFill>
                  <a:schemeClr val="bg2"/>
                </a:solidFill>
                <a:latin typeface="Arial"/>
                <a:cs typeface="Arial"/>
              </a:rPr>
              <a:t>diag</a:t>
            </a:r>
            <a:r>
              <a:rPr sz="1304" spc="9" dirty="0">
                <a:solidFill>
                  <a:schemeClr val="bg2"/>
                </a:solidFill>
                <a:latin typeface="Arial"/>
                <a:cs typeface="Arial"/>
              </a:rPr>
              <a:t>n</a:t>
            </a:r>
            <a:r>
              <a:rPr sz="1304" spc="3" dirty="0">
                <a:solidFill>
                  <a:schemeClr val="bg2"/>
                </a:solidFill>
                <a:latin typeface="Arial"/>
                <a:cs typeface="Arial"/>
              </a:rPr>
              <a:t>osis</a:t>
            </a:r>
            <a:endParaRPr sz="1304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90359" y="2063311"/>
            <a:ext cx="2822721" cy="8027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304" b="1" spc="7" dirty="0">
                <a:solidFill>
                  <a:schemeClr val="bg2"/>
                </a:solidFill>
                <a:latin typeface="Arial"/>
                <a:cs typeface="Arial"/>
              </a:rPr>
              <a:t>40M </a:t>
            </a:r>
            <a:r>
              <a:rPr sz="1304" spc="7" dirty="0">
                <a:solidFill>
                  <a:schemeClr val="bg2"/>
                </a:solidFill>
                <a:latin typeface="Arial"/>
                <a:cs typeface="Arial"/>
              </a:rPr>
              <a:t>pregnancies</a:t>
            </a:r>
            <a:r>
              <a:rPr sz="1304" spc="-9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spc="7" dirty="0">
                <a:solidFill>
                  <a:schemeClr val="bg2"/>
                </a:solidFill>
                <a:latin typeface="Arial"/>
                <a:cs typeface="Arial"/>
              </a:rPr>
              <a:t>wor</a:t>
            </a:r>
            <a:r>
              <a:rPr sz="1304" spc="-7" dirty="0">
                <a:solidFill>
                  <a:schemeClr val="bg2"/>
                </a:solidFill>
                <a:latin typeface="Arial"/>
                <a:cs typeface="Arial"/>
              </a:rPr>
              <a:t>l</a:t>
            </a:r>
            <a:r>
              <a:rPr sz="1304" spc="7" dirty="0">
                <a:solidFill>
                  <a:schemeClr val="bg2"/>
                </a:solidFill>
                <a:latin typeface="Arial"/>
                <a:cs typeface="Arial"/>
              </a:rPr>
              <a:t>dwide</a:t>
            </a:r>
            <a:endParaRPr sz="1304" dirty="0">
              <a:solidFill>
                <a:schemeClr val="bg2"/>
              </a:solidFill>
              <a:latin typeface="Arial"/>
              <a:cs typeface="Arial"/>
            </a:endParaRPr>
          </a:p>
          <a:p>
            <a:pPr algn="ctr">
              <a:spcBef>
                <a:spcPts val="19"/>
              </a:spcBef>
            </a:pPr>
            <a:r>
              <a:rPr sz="1304" b="1" dirty="0">
                <a:solidFill>
                  <a:schemeClr val="bg2"/>
                </a:solidFill>
                <a:latin typeface="Arial"/>
                <a:cs typeface="Arial"/>
              </a:rPr>
              <a:t>1/</a:t>
            </a:r>
            <a:r>
              <a:rPr sz="1304" b="1" spc="3" dirty="0">
                <a:solidFill>
                  <a:schemeClr val="bg2"/>
                </a:solidFill>
                <a:latin typeface="Arial"/>
                <a:cs typeface="Arial"/>
              </a:rPr>
              <a:t>5</a:t>
            </a:r>
            <a:r>
              <a:rPr sz="1304" b="1" dirty="0">
                <a:solidFill>
                  <a:schemeClr val="bg2"/>
                </a:solidFill>
                <a:latin typeface="Arial"/>
                <a:cs typeface="Arial"/>
              </a:rPr>
              <a:t>0</a:t>
            </a:r>
            <a:r>
              <a:rPr sz="1304" b="1" spc="7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a</a:t>
            </a:r>
            <a:r>
              <a:rPr sz="1304" spc="-24" dirty="0">
                <a:solidFill>
                  <a:schemeClr val="bg2"/>
                </a:solidFill>
                <a:latin typeface="Arial"/>
                <a:cs typeface="Arial"/>
              </a:rPr>
              <a:t>f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flicted</a:t>
            </a:r>
            <a:r>
              <a:rPr sz="1304" spc="7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by</a:t>
            </a:r>
            <a:r>
              <a:rPr sz="1304" spc="7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a</a:t>
            </a:r>
            <a:r>
              <a:rPr sz="1304" spc="3" dirty="0">
                <a:solidFill>
                  <a:schemeClr val="bg2"/>
                </a:solidFill>
                <a:latin typeface="Arial"/>
                <a:cs typeface="Arial"/>
              </a:rPr>
              <a:t> g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enetic</a:t>
            </a:r>
            <a:r>
              <a:rPr sz="1304" spc="3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abn</a:t>
            </a:r>
            <a:r>
              <a:rPr sz="1304" spc="3" dirty="0">
                <a:solidFill>
                  <a:schemeClr val="bg2"/>
                </a:solidFill>
                <a:latin typeface="Arial"/>
                <a:cs typeface="Arial"/>
              </a:rPr>
              <a:t>o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rmality</a:t>
            </a:r>
          </a:p>
          <a:p>
            <a:pPr algn="ctr">
              <a:spcBef>
                <a:spcPts val="19"/>
              </a:spcBef>
            </a:pPr>
            <a:r>
              <a:rPr sz="1304" b="1" dirty="0">
                <a:solidFill>
                  <a:schemeClr val="bg2"/>
                </a:solidFill>
                <a:latin typeface="Arial"/>
                <a:cs typeface="Arial"/>
              </a:rPr>
              <a:t>~2</a:t>
            </a:r>
            <a:r>
              <a:rPr sz="1304" b="1" spc="7" dirty="0">
                <a:solidFill>
                  <a:schemeClr val="bg2"/>
                </a:solidFill>
                <a:latin typeface="Arial"/>
                <a:cs typeface="Arial"/>
              </a:rPr>
              <a:t>0</a:t>
            </a:r>
            <a:r>
              <a:rPr sz="1304" b="1" dirty="0">
                <a:solidFill>
                  <a:schemeClr val="bg2"/>
                </a:solidFill>
                <a:latin typeface="Arial"/>
                <a:cs typeface="Arial"/>
              </a:rPr>
              <a:t>%</a:t>
            </a:r>
            <a:r>
              <a:rPr sz="1304" b="1" spc="7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of</a:t>
            </a:r>
            <a:r>
              <a:rPr sz="1304" spc="7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pre</a:t>
            </a:r>
            <a:r>
              <a:rPr sz="1304" spc="3" dirty="0">
                <a:solidFill>
                  <a:schemeClr val="bg2"/>
                </a:solidFill>
                <a:latin typeface="Arial"/>
                <a:cs typeface="Arial"/>
              </a:rPr>
              <a:t>g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nancies</a:t>
            </a:r>
            <a:r>
              <a:rPr sz="1304" spc="3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su</a:t>
            </a:r>
            <a:r>
              <a:rPr sz="1304" spc="-24" dirty="0">
                <a:solidFill>
                  <a:schemeClr val="bg2"/>
                </a:solidFill>
                <a:latin typeface="Arial"/>
                <a:cs typeface="Arial"/>
              </a:rPr>
              <a:t>f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fer</a:t>
            </a:r>
            <a:r>
              <a:rPr sz="1304" spc="9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a</a:t>
            </a:r>
            <a:r>
              <a:rPr sz="1304" spc="3" dirty="0">
                <a:solidFill>
                  <a:schemeClr val="bg2"/>
                </a:solidFill>
                <a:latin typeface="Arial"/>
                <a:cs typeface="Arial"/>
              </a:rPr>
              <a:t> 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s</a:t>
            </a:r>
            <a:r>
              <a:rPr sz="1304" spc="3" dirty="0">
                <a:solidFill>
                  <a:schemeClr val="bg2"/>
                </a:solidFill>
                <a:latin typeface="Arial"/>
                <a:cs typeface="Arial"/>
              </a:rPr>
              <a:t>e</a:t>
            </a:r>
            <a:r>
              <a:rPr sz="1304" dirty="0">
                <a:solidFill>
                  <a:schemeClr val="bg2"/>
                </a:solidFill>
                <a:latin typeface="Arial"/>
                <a:cs typeface="Arial"/>
              </a:rPr>
              <a:t>rious</a:t>
            </a:r>
          </a:p>
          <a:p>
            <a:pPr marL="385" algn="ctr">
              <a:spcBef>
                <a:spcPts val="19"/>
              </a:spcBef>
            </a:pPr>
            <a:r>
              <a:rPr sz="1304" spc="7" dirty="0">
                <a:solidFill>
                  <a:schemeClr val="bg2"/>
                </a:solidFill>
                <a:latin typeface="Arial"/>
                <a:cs typeface="Arial"/>
              </a:rPr>
              <a:t>complication</a:t>
            </a:r>
            <a:endParaRPr sz="1304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C2544DF8-3591-6F4A-A5C7-D6C908DE3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7B6468-FEA7-B542-B49C-4CD1E5DF6231}"/>
              </a:ext>
            </a:extLst>
          </p:cNvPr>
          <p:cNvSpPr/>
          <p:nvPr/>
        </p:nvSpPr>
        <p:spPr>
          <a:xfrm>
            <a:off x="985431" y="6026487"/>
            <a:ext cx="91598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/>
                </a:solidFill>
              </a:rPr>
              <a:t>1. Cancer Research UK https://</a:t>
            </a:r>
            <a:r>
              <a:rPr lang="en-US" sz="900" dirty="0" err="1">
                <a:solidFill>
                  <a:schemeClr val="bg2"/>
                </a:solidFill>
              </a:rPr>
              <a:t>www.cancerresearchuk.org</a:t>
            </a:r>
            <a:r>
              <a:rPr lang="en-US" sz="900" dirty="0">
                <a:solidFill>
                  <a:schemeClr val="bg2"/>
                </a:solidFill>
              </a:rPr>
              <a:t>/about-cancer/what-is-cancer 2. WHO International Agency for Research on Cancer. https://</a:t>
            </a:r>
            <a:r>
              <a:rPr lang="en-US" sz="900" dirty="0" err="1">
                <a:solidFill>
                  <a:schemeClr val="bg2"/>
                </a:solidFill>
              </a:rPr>
              <a:t>www.who.int</a:t>
            </a:r>
            <a:r>
              <a:rPr lang="en-US" sz="900" dirty="0">
                <a:solidFill>
                  <a:schemeClr val="bg2"/>
                </a:solidFill>
              </a:rPr>
              <a:t>/cancer/</a:t>
            </a:r>
            <a:r>
              <a:rPr lang="en-US" sz="900" dirty="0" err="1">
                <a:solidFill>
                  <a:schemeClr val="bg2"/>
                </a:solidFill>
              </a:rPr>
              <a:t>PRGlobocanFinal.pdf</a:t>
            </a:r>
            <a:r>
              <a:rPr lang="en-US" sz="900" dirty="0">
                <a:solidFill>
                  <a:schemeClr val="bg2"/>
                </a:solidFill>
              </a:rPr>
              <a:t> 3. Global Genes RARE Facts &amp; Statistics: </a:t>
            </a:r>
            <a:r>
              <a:rPr lang="en-US" sz="900" u="sng" dirty="0">
                <a:solidFill>
                  <a:schemeClr val="bg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https://globalgenes.org/rare-facts/</a:t>
            </a:r>
            <a:r>
              <a:rPr lang="en-US" sz="900" u="sng" dirty="0">
                <a:solidFill>
                  <a:schemeClr val="bg2"/>
                </a:solidFill>
              </a:rPr>
              <a:t>  </a:t>
            </a:r>
            <a:r>
              <a:rPr lang="en-US" sz="900" dirty="0">
                <a:solidFill>
                  <a:schemeClr val="bg2"/>
                </a:solidFill>
              </a:rPr>
              <a:t>4. Rare Disease Impact Report: Insights from patients and the medical community. Shire. 2013. </a:t>
            </a:r>
            <a:r>
              <a:rPr lang="en-US" sz="900" i="1" dirty="0">
                <a:solidFill>
                  <a:schemeClr val="bg2"/>
                </a:solidFill>
              </a:rPr>
              <a:t>5. 2016 World Population Data Sheet </a:t>
            </a:r>
            <a:r>
              <a:rPr lang="en-US" sz="900" i="1" dirty="0">
                <a:solidFill>
                  <a:schemeClr val="bg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http://www.prb.org/pdf16/prb-wpds2016-web-2016.pdf  6. http://en.wikipedia.org/wiki/List_of_countries_by_population</a:t>
            </a:r>
            <a:r>
              <a:rPr lang="en-US" sz="900" i="1" dirty="0">
                <a:solidFill>
                  <a:schemeClr val="bg2"/>
                </a:solidFill>
              </a:rPr>
              <a:t>. </a:t>
            </a:r>
            <a:r>
              <a:rPr lang="en-US" sz="900" i="1" dirty="0">
                <a:solidFill>
                  <a:schemeClr val="bg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7. http://en.wikipedia.org/wiki/List_of_sovereign_states_and_dependent_territories_by_birth_rate</a:t>
            </a:r>
            <a:endParaRPr lang="en-US" sz="900" i="1" dirty="0">
              <a:solidFill>
                <a:schemeClr val="bg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433C27-E0F4-A54E-98B7-C02C19338117}"/>
              </a:ext>
            </a:extLst>
          </p:cNvPr>
          <p:cNvSpPr/>
          <p:nvPr/>
        </p:nvSpPr>
        <p:spPr bwMode="auto">
          <a:xfrm>
            <a:off x="6632770" y="5209277"/>
            <a:ext cx="487095" cy="21406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496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90C88-C9C0-9F44-A95F-635A880EA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Analytical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E7DC3-3946-8545-98E7-B0DC86908D5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033" y="1398591"/>
            <a:ext cx="7018315" cy="4541837"/>
          </a:xfrm>
        </p:spPr>
        <p:txBody>
          <a:bodyPr/>
          <a:lstStyle/>
          <a:p>
            <a:r>
              <a:rPr lang="en-US" dirty="0"/>
              <a:t>Analytical performance of assays must be evaluated</a:t>
            </a:r>
          </a:p>
          <a:p>
            <a:pPr lvl="1"/>
            <a:r>
              <a:rPr lang="en-US" dirty="0"/>
              <a:t>Examples: Limit of Detection, Precision, Stability</a:t>
            </a:r>
          </a:p>
          <a:p>
            <a:r>
              <a:rPr lang="en-US" dirty="0"/>
              <a:t>Study designs often require repeating similar analyses on multiple samples or conditions</a:t>
            </a:r>
          </a:p>
          <a:p>
            <a:pPr lvl="1"/>
            <a:r>
              <a:rPr lang="en-US" dirty="0"/>
              <a:t>Multiple positive samples</a:t>
            </a:r>
          </a:p>
          <a:p>
            <a:pPr lvl="1"/>
            <a:r>
              <a:rPr lang="en-US" dirty="0"/>
              <a:t>Multiple reagent lots </a:t>
            </a:r>
          </a:p>
          <a:p>
            <a:pPr lvl="1"/>
            <a:r>
              <a:rPr lang="en-US" dirty="0"/>
              <a:t>Multiple analytes for multiplexed assays</a:t>
            </a:r>
          </a:p>
          <a:p>
            <a:r>
              <a:rPr lang="en-US" dirty="0"/>
              <a:t>Results must be traceable and reproducible</a:t>
            </a:r>
          </a:p>
          <a:p>
            <a:pPr lvl="1"/>
            <a:r>
              <a:rPr lang="en-US" dirty="0"/>
              <a:t>Analysis notebooks</a:t>
            </a:r>
          </a:p>
          <a:p>
            <a:pPr lvl="1"/>
            <a:r>
              <a:rPr lang="en-US" dirty="0"/>
              <a:t>Results as flat files or serialized objects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19963D5-7AC7-594C-B8F7-416D73E5F2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6149874"/>
              </p:ext>
            </p:extLst>
          </p:nvPr>
        </p:nvGraphicFramePr>
        <p:xfrm>
          <a:off x="7236540" y="2713702"/>
          <a:ext cx="4876801" cy="2143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3864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C994-0263-454C-8DE9-964654CBB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Limit of Detection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0A9E8-09D4-9B40-91E7-EE83D2D9B0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033" y="1398591"/>
            <a:ext cx="6595873" cy="4541837"/>
          </a:xfrm>
        </p:spPr>
        <p:txBody>
          <a:bodyPr/>
          <a:lstStyle/>
          <a:p>
            <a:r>
              <a:rPr lang="en-US" dirty="0"/>
              <a:t>Simulated design</a:t>
            </a:r>
          </a:p>
          <a:p>
            <a:pPr lvl="1"/>
            <a:r>
              <a:rPr lang="en-US" dirty="0"/>
              <a:t>3 disease (event) types</a:t>
            </a:r>
          </a:p>
          <a:p>
            <a:pPr lvl="1"/>
            <a:r>
              <a:rPr lang="en-US" dirty="0"/>
              <a:t>3 affected (positive) samples per event</a:t>
            </a:r>
          </a:p>
          <a:p>
            <a:pPr lvl="1"/>
            <a:r>
              <a:rPr lang="en-US" dirty="0"/>
              <a:t>2 lots</a:t>
            </a:r>
          </a:p>
          <a:p>
            <a:pPr lvl="1"/>
            <a:endParaRPr lang="en-US" dirty="0"/>
          </a:p>
          <a:p>
            <a:r>
              <a:rPr lang="en-US" dirty="0"/>
              <a:t>Limit of Detection (</a:t>
            </a:r>
            <a:r>
              <a:rPr lang="en-US" dirty="0" err="1"/>
              <a:t>LoD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Estimate relationship between event detection and analyte concentration (</a:t>
            </a:r>
            <a:r>
              <a:rPr lang="en-US" dirty="0" err="1"/>
              <a:t>probit</a:t>
            </a:r>
            <a:r>
              <a:rPr lang="en-US" dirty="0"/>
              <a:t> regression)</a:t>
            </a:r>
          </a:p>
          <a:p>
            <a:pPr lvl="1"/>
            <a:r>
              <a:rPr lang="en-US" dirty="0" err="1"/>
              <a:t>LoD</a:t>
            </a:r>
            <a:r>
              <a:rPr lang="en-US" dirty="0"/>
              <a:t> is the concentration with a detection rate of 95%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E40738-024E-D944-816C-967368CD3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822" y="1606332"/>
            <a:ext cx="4539145" cy="36453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DBDCA5-FE33-B54A-8FDB-B89F63EF179D}"/>
              </a:ext>
            </a:extLst>
          </p:cNvPr>
          <p:cNvSpPr txBox="1"/>
          <p:nvPr/>
        </p:nvSpPr>
        <p:spPr>
          <a:xfrm>
            <a:off x="9743768" y="3244645"/>
            <a:ext cx="2320412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Detection rate (</a:t>
            </a:r>
            <a:r>
              <a:rPr lang="en-US" sz="1600" dirty="0" err="1"/>
              <a:t>hitrate</a:t>
            </a:r>
            <a:r>
              <a:rPr lang="en-US" sz="1600" dirty="0"/>
              <a:t>) is the number of replicates detected at a particular concentration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0EC722-26D9-0F4E-BF8E-3AE280FEE3A5}"/>
              </a:ext>
            </a:extLst>
          </p:cNvPr>
          <p:cNvCxnSpPr/>
          <p:nvPr/>
        </p:nvCxnSpPr>
        <p:spPr bwMode="auto">
          <a:xfrm flipH="1" flipV="1">
            <a:off x="9851923" y="2713703"/>
            <a:ext cx="462116" cy="52111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201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29F6-DF43-2E4C-B4FE-8E3C90255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Analysis Example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77250B0D-F0AD-EA44-87E4-B71BFE8C5DF8}"/>
              </a:ext>
            </a:extLst>
          </p:cNvPr>
          <p:cNvSpPr/>
          <p:nvPr/>
        </p:nvSpPr>
        <p:spPr bwMode="auto">
          <a:xfrm>
            <a:off x="6903522" y="2357869"/>
            <a:ext cx="292925" cy="705762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93378E-EC02-B544-8CEF-671F2350A72A}"/>
              </a:ext>
            </a:extLst>
          </p:cNvPr>
          <p:cNvSpPr txBox="1"/>
          <p:nvPr/>
        </p:nvSpPr>
        <p:spPr>
          <a:xfrm>
            <a:off x="7196447" y="2502255"/>
            <a:ext cx="3435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Iterate over study levels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9815EC5-DCF2-8F4E-BEF6-C376AB07BF63}"/>
              </a:ext>
            </a:extLst>
          </p:cNvPr>
          <p:cNvSpPr/>
          <p:nvPr/>
        </p:nvSpPr>
        <p:spPr bwMode="auto">
          <a:xfrm>
            <a:off x="6903522" y="3099339"/>
            <a:ext cx="292925" cy="1493159"/>
          </a:xfrm>
          <a:prstGeom prst="rightBrace">
            <a:avLst>
              <a:gd name="adj1" fmla="val 24325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B179F-BA0B-AE4D-8321-D07BC2D2B5EA}"/>
              </a:ext>
            </a:extLst>
          </p:cNvPr>
          <p:cNvSpPr txBox="1"/>
          <p:nvPr/>
        </p:nvSpPr>
        <p:spPr>
          <a:xfrm>
            <a:off x="7196447" y="3597232"/>
            <a:ext cx="2478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 analysis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E1862087-A513-674A-AF64-C2D773BCD9B2}"/>
              </a:ext>
            </a:extLst>
          </p:cNvPr>
          <p:cNvSpPr/>
          <p:nvPr/>
        </p:nvSpPr>
        <p:spPr bwMode="auto">
          <a:xfrm>
            <a:off x="6903522" y="4628206"/>
            <a:ext cx="292925" cy="1250136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EE3317-39BF-5047-8088-937A2065156E}"/>
              </a:ext>
            </a:extLst>
          </p:cNvPr>
          <p:cNvSpPr txBox="1"/>
          <p:nvPr/>
        </p:nvSpPr>
        <p:spPr>
          <a:xfrm>
            <a:off x="7196447" y="5006325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 nested list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A31DDA-0C2A-894C-A355-CA5343FAD62A}"/>
              </a:ext>
            </a:extLst>
          </p:cNvPr>
          <p:cNvSpPr txBox="1"/>
          <p:nvPr/>
        </p:nvSpPr>
        <p:spPr>
          <a:xfrm>
            <a:off x="1116280" y="1390010"/>
            <a:ext cx="891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coding pattern using apply (or map) family of functions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E737983-4E30-9A4C-B82F-5A5A3483A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08" y="2267155"/>
            <a:ext cx="52705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7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0DCC-2DBD-5646-A213-720FD715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on Traceability &amp;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EAFA1-4AA1-3041-A241-A3ECFFEC63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033" y="1398591"/>
            <a:ext cx="6273525" cy="4847830"/>
          </a:xfrm>
        </p:spPr>
        <p:txBody>
          <a:bodyPr/>
          <a:lstStyle/>
          <a:p>
            <a:r>
              <a:rPr lang="en-US" dirty="0"/>
              <a:t>The structure isn’t always obvious from the object</a:t>
            </a:r>
          </a:p>
          <a:p>
            <a:pPr lvl="1"/>
            <a:r>
              <a:rPr lang="en-US" dirty="0"/>
              <a:t>Object structure needs to be documented</a:t>
            </a:r>
          </a:p>
          <a:p>
            <a:pPr lvl="1"/>
            <a:r>
              <a:rPr lang="en-US" dirty="0"/>
              <a:t>Summarizing study design requires recursing the list</a:t>
            </a:r>
          </a:p>
          <a:p>
            <a:r>
              <a:rPr lang="en-US" dirty="0"/>
              <a:t>Extracting/filtering results can be clumsy due to structure</a:t>
            </a:r>
          </a:p>
          <a:p>
            <a:pPr lvl="1"/>
            <a:r>
              <a:rPr lang="en-US" dirty="0"/>
              <a:t>“Get all detection rates for Lot A”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Downstream analysis often requires custom code that reflects nested structure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CA5384-6F45-824E-9421-E01B0EF03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333" y="1144515"/>
            <a:ext cx="3598224" cy="1878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0FC574-1A0B-2143-B124-67618B60A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065" y="3329882"/>
            <a:ext cx="48768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61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F2BD8-B0D6-CB49-9D89-185B0313E3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033" y="1315462"/>
            <a:ext cx="5486400" cy="1736497"/>
          </a:xfrm>
        </p:spPr>
        <p:txBody>
          <a:bodyPr/>
          <a:lstStyle/>
          <a:p>
            <a:r>
              <a:rPr lang="en-US" dirty="0"/>
              <a:t>Typical data frames contain a collection (list) of vectors</a:t>
            </a:r>
          </a:p>
          <a:p>
            <a:pPr lvl="1"/>
            <a:r>
              <a:rPr lang="en-US" dirty="0"/>
              <a:t>Each vector contains scalars of a particular type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68E960-BF8F-8948-A7E9-3234D70B9E0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52633" y="1315462"/>
            <a:ext cx="5486400" cy="2284094"/>
          </a:xfrm>
        </p:spPr>
        <p:txBody>
          <a:bodyPr/>
          <a:lstStyle/>
          <a:p>
            <a:r>
              <a:rPr lang="en-US" dirty="0"/>
              <a:t>A nested data frame can contain a mix of vectors and lists</a:t>
            </a:r>
          </a:p>
          <a:p>
            <a:pPr lvl="1"/>
            <a:r>
              <a:rPr lang="en-US" dirty="0"/>
              <a:t>Allows more complex data types to be stored in data frames</a:t>
            </a:r>
          </a:p>
          <a:p>
            <a:pPr lvl="1"/>
            <a:r>
              <a:rPr lang="en-US" dirty="0"/>
              <a:t>Supports nested structures/designs</a:t>
            </a:r>
          </a:p>
          <a:p>
            <a:pPr lvl="1"/>
            <a:r>
              <a:rPr lang="en-US" dirty="0"/>
              <a:t>Allows the use of the </a:t>
            </a:r>
            <a:r>
              <a:rPr lang="en-US" dirty="0" err="1"/>
              <a:t>tidyverse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7D17B-BF5F-A744-AFCB-E58F016E3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Nested Data Frames?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6ABF2E-E3AE-E04D-8C31-B76B5278C491}"/>
              </a:ext>
            </a:extLst>
          </p:cNvPr>
          <p:cNvSpPr/>
          <p:nvPr/>
        </p:nvSpPr>
        <p:spPr bwMode="auto">
          <a:xfrm>
            <a:off x="3975603" y="4175970"/>
            <a:ext cx="516835" cy="193813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#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#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#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#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#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#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992EB3-5B65-CE45-9248-7C360B7E2799}"/>
              </a:ext>
            </a:extLst>
          </p:cNvPr>
          <p:cNvSpPr txBox="1"/>
          <p:nvPr/>
        </p:nvSpPr>
        <p:spPr>
          <a:xfrm>
            <a:off x="3788000" y="3741798"/>
            <a:ext cx="815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Score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2517AA9-801A-E340-97E5-B9D54CB0B13F}"/>
              </a:ext>
            </a:extLst>
          </p:cNvPr>
          <p:cNvSpPr/>
          <p:nvPr/>
        </p:nvSpPr>
        <p:spPr bwMode="auto">
          <a:xfrm>
            <a:off x="10811424" y="4175971"/>
            <a:ext cx="705678" cy="1938131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solidFill>
                  <a:schemeClr val="accent1"/>
                </a:solidFill>
                <a:latin typeface="Arial" charset="0"/>
              </a:rPr>
              <a:t>glm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chemeClr val="accent1"/>
                </a:solidFill>
                <a:latin typeface="Arial" charset="0"/>
              </a:rPr>
              <a:t>glm</a:t>
            </a:r>
            <a:endParaRPr lang="en-US" sz="1600" dirty="0">
              <a:solidFill>
                <a:schemeClr val="accent1"/>
              </a:solidFill>
              <a:latin typeface="Arial" charset="0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chemeClr val="accent1"/>
                </a:solidFill>
                <a:latin typeface="Arial" charset="0"/>
              </a:rPr>
              <a:t>glm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chemeClr val="accent1"/>
                </a:solidFill>
                <a:latin typeface="Arial" charset="0"/>
              </a:rPr>
              <a:t>glm</a:t>
            </a:r>
            <a:endParaRPr lang="en-US" sz="1600" dirty="0">
              <a:solidFill>
                <a:schemeClr val="accent1"/>
              </a:solidFill>
              <a:latin typeface="Arial" charset="0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chemeClr val="accent1"/>
                </a:solidFill>
                <a:latin typeface="Arial" charset="0"/>
              </a:rPr>
              <a:t>glm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chemeClr val="accent1"/>
                </a:solidFill>
                <a:latin typeface="Arial" charset="0"/>
              </a:rPr>
              <a:t>glm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16D0600-F932-AC4A-9784-E5FA474E8CDE}"/>
              </a:ext>
            </a:extLst>
          </p:cNvPr>
          <p:cNvSpPr txBox="1"/>
          <p:nvPr/>
        </p:nvSpPr>
        <p:spPr>
          <a:xfrm>
            <a:off x="10811424" y="3741797"/>
            <a:ext cx="705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GLM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DA784F2-14BE-CB40-B893-BBE534128FE1}"/>
              </a:ext>
            </a:extLst>
          </p:cNvPr>
          <p:cNvSpPr/>
          <p:nvPr/>
        </p:nvSpPr>
        <p:spPr bwMode="auto">
          <a:xfrm>
            <a:off x="729549" y="4175971"/>
            <a:ext cx="516835" cy="193813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E1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E1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E1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…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5C9E8B9-51A0-D042-B4C3-40692EAF4974}"/>
              </a:ext>
            </a:extLst>
          </p:cNvPr>
          <p:cNvSpPr/>
          <p:nvPr/>
        </p:nvSpPr>
        <p:spPr bwMode="auto">
          <a:xfrm>
            <a:off x="2888290" y="4175971"/>
            <a:ext cx="516835" cy="193813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B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D98F96-D0E5-A543-8ABF-0436605FE2A3}"/>
              </a:ext>
            </a:extLst>
          </p:cNvPr>
          <p:cNvSpPr/>
          <p:nvPr/>
        </p:nvSpPr>
        <p:spPr bwMode="auto">
          <a:xfrm>
            <a:off x="1875060" y="4175971"/>
            <a:ext cx="516835" cy="193813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3CE07D-42BF-794D-AFB8-BAAEECF022BD}"/>
              </a:ext>
            </a:extLst>
          </p:cNvPr>
          <p:cNvSpPr txBox="1"/>
          <p:nvPr/>
        </p:nvSpPr>
        <p:spPr>
          <a:xfrm>
            <a:off x="394848" y="3741798"/>
            <a:ext cx="1255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EventType</a:t>
            </a:r>
            <a:endParaRPr lang="en-US" sz="16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DA3CF10-A1A3-8942-8099-6BD978506CD9}"/>
              </a:ext>
            </a:extLst>
          </p:cNvPr>
          <p:cNvSpPr txBox="1"/>
          <p:nvPr/>
        </p:nvSpPr>
        <p:spPr>
          <a:xfrm>
            <a:off x="2888290" y="3741798"/>
            <a:ext cx="504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88A254-0A89-BB4C-AC1B-059DEA4F00AA}"/>
              </a:ext>
            </a:extLst>
          </p:cNvPr>
          <p:cNvSpPr txBox="1"/>
          <p:nvPr/>
        </p:nvSpPr>
        <p:spPr>
          <a:xfrm>
            <a:off x="1656971" y="3618688"/>
            <a:ext cx="963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Positive</a:t>
            </a:r>
            <a:br>
              <a:rPr lang="en-US" sz="1600" dirty="0"/>
            </a:br>
            <a:r>
              <a:rPr lang="en-US" sz="1600" dirty="0"/>
              <a:t>Sample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13E4D87-2B7F-4440-BB84-BCBF9018BB70}"/>
              </a:ext>
            </a:extLst>
          </p:cNvPr>
          <p:cNvSpPr/>
          <p:nvPr/>
        </p:nvSpPr>
        <p:spPr bwMode="auto">
          <a:xfrm>
            <a:off x="9800105" y="4175969"/>
            <a:ext cx="516835" cy="193813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#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#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#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#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#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#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3AC21E7-2783-F84D-A581-3D1E84AF20C1}"/>
              </a:ext>
            </a:extLst>
          </p:cNvPr>
          <p:cNvSpPr txBox="1"/>
          <p:nvPr/>
        </p:nvSpPr>
        <p:spPr>
          <a:xfrm>
            <a:off x="9612502" y="3741797"/>
            <a:ext cx="815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Score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553867E-A63D-BF4C-AF4F-5E18416549DE}"/>
              </a:ext>
            </a:extLst>
          </p:cNvPr>
          <p:cNvSpPr/>
          <p:nvPr/>
        </p:nvSpPr>
        <p:spPr bwMode="auto">
          <a:xfrm>
            <a:off x="6554051" y="4175970"/>
            <a:ext cx="516835" cy="193813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E1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E1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E1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DB95578-B6E1-8749-A96E-ADD60E9C2CAE}"/>
              </a:ext>
            </a:extLst>
          </p:cNvPr>
          <p:cNvSpPr/>
          <p:nvPr/>
        </p:nvSpPr>
        <p:spPr bwMode="auto">
          <a:xfrm>
            <a:off x="8712792" y="4175970"/>
            <a:ext cx="516835" cy="193813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B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657CACF-547A-CD4C-83CD-8D4A8DEE9F70}"/>
              </a:ext>
            </a:extLst>
          </p:cNvPr>
          <p:cNvSpPr/>
          <p:nvPr/>
        </p:nvSpPr>
        <p:spPr bwMode="auto">
          <a:xfrm>
            <a:off x="7699562" y="4175970"/>
            <a:ext cx="516835" cy="193813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498A2FA-882A-DE48-A8AD-9D93EEDC085B}"/>
              </a:ext>
            </a:extLst>
          </p:cNvPr>
          <p:cNvSpPr txBox="1"/>
          <p:nvPr/>
        </p:nvSpPr>
        <p:spPr>
          <a:xfrm>
            <a:off x="6219350" y="3741797"/>
            <a:ext cx="1255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EventType</a:t>
            </a:r>
            <a:endParaRPr lang="en-US" sz="16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8B99789-FE12-E545-9EB4-2EDD9558ED0B}"/>
              </a:ext>
            </a:extLst>
          </p:cNvPr>
          <p:cNvSpPr txBox="1"/>
          <p:nvPr/>
        </p:nvSpPr>
        <p:spPr>
          <a:xfrm>
            <a:off x="8712792" y="3741797"/>
            <a:ext cx="504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E49F9C-5E6D-1945-8276-5E083D78FFEC}"/>
              </a:ext>
            </a:extLst>
          </p:cNvPr>
          <p:cNvSpPr txBox="1"/>
          <p:nvPr/>
        </p:nvSpPr>
        <p:spPr>
          <a:xfrm>
            <a:off x="7481473" y="3618687"/>
            <a:ext cx="963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Positive</a:t>
            </a:r>
            <a:br>
              <a:rPr lang="en-US" sz="1600" dirty="0"/>
            </a:br>
            <a:r>
              <a:rPr lang="en-US" sz="1600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998020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950D8F-20A7-F24C-8C8D-8B5CA11FA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the Nested Analysis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A8DED4-CA40-4640-B7F2-9B1459D2E547}"/>
              </a:ext>
            </a:extLst>
          </p:cNvPr>
          <p:cNvSpPr/>
          <p:nvPr/>
        </p:nvSpPr>
        <p:spPr bwMode="auto">
          <a:xfrm>
            <a:off x="729549" y="4175971"/>
            <a:ext cx="516835" cy="193813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E1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E1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E1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B42E4A-8D07-914B-A9BF-438826ED09A3}"/>
              </a:ext>
            </a:extLst>
          </p:cNvPr>
          <p:cNvSpPr/>
          <p:nvPr/>
        </p:nvSpPr>
        <p:spPr bwMode="auto">
          <a:xfrm>
            <a:off x="2888290" y="4175971"/>
            <a:ext cx="516835" cy="193813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B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F47283-D73B-8443-B1BC-CA4F2DD34869}"/>
              </a:ext>
            </a:extLst>
          </p:cNvPr>
          <p:cNvSpPr/>
          <p:nvPr/>
        </p:nvSpPr>
        <p:spPr bwMode="auto">
          <a:xfrm>
            <a:off x="1875060" y="4175971"/>
            <a:ext cx="516835" cy="193813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3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89490C-13F1-A346-9273-D93EAA7A87BE}"/>
              </a:ext>
            </a:extLst>
          </p:cNvPr>
          <p:cNvSpPr txBox="1"/>
          <p:nvPr/>
        </p:nvSpPr>
        <p:spPr>
          <a:xfrm>
            <a:off x="394848" y="3741798"/>
            <a:ext cx="1255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EventType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D6CC79-05D8-DE45-925C-90E47AF94B0F}"/>
              </a:ext>
            </a:extLst>
          </p:cNvPr>
          <p:cNvSpPr txBox="1"/>
          <p:nvPr/>
        </p:nvSpPr>
        <p:spPr>
          <a:xfrm>
            <a:off x="2888290" y="3741798"/>
            <a:ext cx="5048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FB17-F301-6447-92F4-A9806F3ABE20}"/>
              </a:ext>
            </a:extLst>
          </p:cNvPr>
          <p:cNvSpPr txBox="1"/>
          <p:nvPr/>
        </p:nvSpPr>
        <p:spPr>
          <a:xfrm>
            <a:off x="1656971" y="3618688"/>
            <a:ext cx="963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Positive</a:t>
            </a:r>
            <a:br>
              <a:rPr lang="en-US" sz="1600" dirty="0"/>
            </a:br>
            <a:r>
              <a:rPr lang="en-US" sz="1600" dirty="0"/>
              <a:t>Sample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B42815-B091-EA47-B536-B22B9EE11B21}"/>
              </a:ext>
            </a:extLst>
          </p:cNvPr>
          <p:cNvSpPr txBox="1"/>
          <p:nvPr/>
        </p:nvSpPr>
        <p:spPr>
          <a:xfrm>
            <a:off x="554387" y="1259257"/>
            <a:ext cx="3777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Create a data frame containing all conditions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FD68B59-C0FC-194D-8806-ACF8CA5E4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32" y="2281325"/>
            <a:ext cx="4663438" cy="93268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B938FBE-4B73-1943-9631-714228789585}"/>
              </a:ext>
            </a:extLst>
          </p:cNvPr>
          <p:cNvSpPr/>
          <p:nvPr/>
        </p:nvSpPr>
        <p:spPr bwMode="auto">
          <a:xfrm>
            <a:off x="5524843" y="4175971"/>
            <a:ext cx="1048988" cy="193813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data.frame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Arial" charset="0"/>
              </a:rPr>
              <a:t>data.frame</a:t>
            </a:r>
            <a:endParaRPr lang="en-US" sz="1600" dirty="0">
              <a:latin typeface="Arial" charset="0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Arial" charset="0"/>
              </a:rPr>
              <a:t>data.frame</a:t>
            </a:r>
            <a:endParaRPr lang="en-US" sz="1600" dirty="0">
              <a:latin typeface="Arial" charset="0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Arial" charset="0"/>
              </a:rPr>
              <a:t>data.frame</a:t>
            </a:r>
            <a:endParaRPr lang="en-US" sz="1600" dirty="0">
              <a:latin typeface="Arial" charset="0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Arial" charset="0"/>
              </a:rPr>
              <a:t>data.frame</a:t>
            </a:r>
            <a:endParaRPr lang="en-US" sz="1600" dirty="0">
              <a:latin typeface="Arial" charset="0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Arial" charset="0"/>
              </a:rPr>
              <a:t>data.frame</a:t>
            </a:r>
            <a:endParaRPr lang="en-US" sz="1600" dirty="0"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1F21F7-8FDF-144F-8B64-08883DA0AC60}"/>
              </a:ext>
            </a:extLst>
          </p:cNvPr>
          <p:cNvSpPr txBox="1"/>
          <p:nvPr/>
        </p:nvSpPr>
        <p:spPr>
          <a:xfrm>
            <a:off x="6096000" y="1259257"/>
            <a:ext cx="5173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from each stage of the analysis is stored in a separate column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89FD98-99B2-0E46-BF89-796AADC9533D}"/>
              </a:ext>
            </a:extLst>
          </p:cNvPr>
          <p:cNvSpPr txBox="1"/>
          <p:nvPr/>
        </p:nvSpPr>
        <p:spPr>
          <a:xfrm>
            <a:off x="5528799" y="3618688"/>
            <a:ext cx="1048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TrainingData</a:t>
            </a:r>
            <a:endParaRPr lang="en-US" sz="16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754E1E0-C4E5-4E4E-9666-677310B17925}"/>
              </a:ext>
            </a:extLst>
          </p:cNvPr>
          <p:cNvCxnSpPr>
            <a:cxnSpLocks/>
            <a:stCxn id="15" idx="3"/>
            <a:endCxn id="40" idx="1"/>
          </p:cNvCxnSpPr>
          <p:nvPr/>
        </p:nvCxnSpPr>
        <p:spPr bwMode="auto">
          <a:xfrm>
            <a:off x="3393163" y="3911075"/>
            <a:ext cx="2135636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9E3C497-9473-9D4B-A21A-86624D9BA2BE}"/>
              </a:ext>
            </a:extLst>
          </p:cNvPr>
          <p:cNvSpPr txBox="1"/>
          <p:nvPr/>
        </p:nvSpPr>
        <p:spPr>
          <a:xfrm>
            <a:off x="3922601" y="3619248"/>
            <a:ext cx="1270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err="1"/>
              <a:t>filter_data</a:t>
            </a:r>
            <a:r>
              <a:rPr lang="en-US" sz="1400" i="1" dirty="0"/>
              <a:t>()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99558D-4BB2-8A4A-9D36-86AEB6EC2417}"/>
              </a:ext>
            </a:extLst>
          </p:cNvPr>
          <p:cNvSpPr/>
          <p:nvPr/>
        </p:nvSpPr>
        <p:spPr bwMode="auto">
          <a:xfrm>
            <a:off x="8043299" y="4175971"/>
            <a:ext cx="896380" cy="193813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glm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latin typeface="Arial" charset="0"/>
              </a:rPr>
              <a:t>glm</a:t>
            </a:r>
            <a:endParaRPr lang="en-US" sz="1600" dirty="0"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latin typeface="Arial" charset="0"/>
              </a:rPr>
              <a:t>glm</a:t>
            </a:r>
            <a:endParaRPr lang="en-US" sz="1600" dirty="0"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latin typeface="Arial" charset="0"/>
              </a:rPr>
              <a:t>glm</a:t>
            </a:r>
            <a:endParaRPr lang="en-US" sz="1600" dirty="0"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latin typeface="Arial" charset="0"/>
              </a:rPr>
              <a:t>glm</a:t>
            </a:r>
            <a:endParaRPr lang="en-US" sz="1600" dirty="0"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latin typeface="Arial" charset="0"/>
              </a:rPr>
              <a:t>glm</a:t>
            </a:r>
            <a:endParaRPr lang="en-US" sz="1600" dirty="0"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E44ACAE-E60A-D74F-B8D6-B0EE2B88B5FB}"/>
              </a:ext>
            </a:extLst>
          </p:cNvPr>
          <p:cNvSpPr txBox="1"/>
          <p:nvPr/>
        </p:nvSpPr>
        <p:spPr>
          <a:xfrm>
            <a:off x="7932461" y="3749159"/>
            <a:ext cx="1048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ProbitFit</a:t>
            </a:r>
            <a:endParaRPr lang="en-US" sz="1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848C01-E4B9-6C4A-BAD3-9780B0B659DD}"/>
              </a:ext>
            </a:extLst>
          </p:cNvPr>
          <p:cNvSpPr txBox="1"/>
          <p:nvPr/>
        </p:nvSpPr>
        <p:spPr>
          <a:xfrm>
            <a:off x="10270923" y="3618688"/>
            <a:ext cx="1270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Detection</a:t>
            </a:r>
            <a:br>
              <a:rPr lang="en-US" sz="1600" dirty="0"/>
            </a:br>
            <a:r>
              <a:rPr lang="en-US" sz="1600" dirty="0"/>
              <a:t>Rates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A0F1CE3-1E3C-F145-ADFA-97180A6DEFC0}"/>
              </a:ext>
            </a:extLst>
          </p:cNvPr>
          <p:cNvSpPr txBox="1"/>
          <p:nvPr/>
        </p:nvSpPr>
        <p:spPr>
          <a:xfrm>
            <a:off x="6695486" y="3604279"/>
            <a:ext cx="1270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err="1"/>
              <a:t>fit_model</a:t>
            </a:r>
            <a:r>
              <a:rPr lang="en-US" sz="1400" i="1" dirty="0"/>
              <a:t>()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791424-4805-C043-8AC8-41C0FF232F81}"/>
              </a:ext>
            </a:extLst>
          </p:cNvPr>
          <p:cNvSpPr txBox="1"/>
          <p:nvPr/>
        </p:nvSpPr>
        <p:spPr>
          <a:xfrm>
            <a:off x="8939678" y="3615507"/>
            <a:ext cx="1373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err="1"/>
              <a:t>calc_detect</a:t>
            </a:r>
            <a:r>
              <a:rPr lang="en-US" sz="1400" i="1" dirty="0"/>
              <a:t>()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BE411A3-2D6A-F84F-9F3B-FBA1CE2D104E}"/>
              </a:ext>
            </a:extLst>
          </p:cNvPr>
          <p:cNvCxnSpPr>
            <a:cxnSpLocks/>
          </p:cNvCxnSpPr>
          <p:nvPr/>
        </p:nvCxnSpPr>
        <p:spPr bwMode="auto">
          <a:xfrm>
            <a:off x="6655181" y="3888054"/>
            <a:ext cx="127728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1529C75-5283-684F-9435-8B494CB6F6E3}"/>
              </a:ext>
            </a:extLst>
          </p:cNvPr>
          <p:cNvCxnSpPr>
            <a:cxnSpLocks/>
            <a:stCxn id="54" idx="3"/>
            <a:endCxn id="56" idx="1"/>
          </p:cNvCxnSpPr>
          <p:nvPr/>
        </p:nvCxnSpPr>
        <p:spPr bwMode="auto">
          <a:xfrm flipV="1">
            <a:off x="8981448" y="3911076"/>
            <a:ext cx="1289475" cy="736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5C18528-4875-A643-A27D-41690FFB7BCB}"/>
              </a:ext>
            </a:extLst>
          </p:cNvPr>
          <p:cNvSpPr/>
          <p:nvPr/>
        </p:nvSpPr>
        <p:spPr bwMode="auto">
          <a:xfrm>
            <a:off x="10381758" y="4175971"/>
            <a:ext cx="1048988" cy="193813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data.frame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Arial" charset="0"/>
              </a:rPr>
              <a:t>data.frame</a:t>
            </a:r>
            <a:endParaRPr lang="en-US" sz="1600" dirty="0">
              <a:latin typeface="Arial" charset="0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Arial" charset="0"/>
              </a:rPr>
              <a:t>data.frame</a:t>
            </a:r>
            <a:endParaRPr lang="en-US" sz="1600" dirty="0">
              <a:latin typeface="Arial" charset="0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Arial" charset="0"/>
              </a:rPr>
              <a:t>data.frame</a:t>
            </a:r>
            <a:endParaRPr lang="en-US" sz="1600" dirty="0">
              <a:latin typeface="Arial" charset="0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Arial" charset="0"/>
              </a:rPr>
              <a:t>data.frame</a:t>
            </a:r>
            <a:endParaRPr lang="en-US" sz="1600" dirty="0">
              <a:latin typeface="Arial" charset="0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latin typeface="Arial" charset="0"/>
              </a:rPr>
              <a:t>data.frame</a:t>
            </a:r>
            <a:endParaRPr lang="en-US" sz="1600" dirty="0"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</a:rPr>
              <a:t>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8609EE5B-9FB5-3646-A257-4A1135BC2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843" y="2282793"/>
            <a:ext cx="6606505" cy="93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70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993A5A-BE4E-EA45-83F2-B91A2A0D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traceability and reproducibility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A1003FB-3F66-EA4F-B32C-A87F02A724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6033" y="1241174"/>
            <a:ext cx="11303000" cy="492623"/>
          </a:xfrm>
        </p:spPr>
        <p:txBody>
          <a:bodyPr/>
          <a:lstStyle/>
          <a:p>
            <a:r>
              <a:rPr lang="en-US" dirty="0"/>
              <a:t>The structure is far more intuitive</a:t>
            </a:r>
          </a:p>
          <a:p>
            <a:pPr lvl="1"/>
            <a:r>
              <a:rPr lang="en-US" dirty="0"/>
              <a:t>Scales easily for large studies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30608523-0779-DF43-88E3-6802376AA766}"/>
              </a:ext>
            </a:extLst>
          </p:cNvPr>
          <p:cNvSpPr/>
          <p:nvPr/>
        </p:nvSpPr>
        <p:spPr bwMode="auto">
          <a:xfrm rot="16200000">
            <a:off x="2253557" y="1509203"/>
            <a:ext cx="492624" cy="2980487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C2ED30-7706-4847-B1FE-0745AB5908E0}"/>
              </a:ext>
            </a:extLst>
          </p:cNvPr>
          <p:cNvSpPr txBox="1"/>
          <p:nvPr/>
        </p:nvSpPr>
        <p:spPr>
          <a:xfrm>
            <a:off x="1009623" y="2353024"/>
            <a:ext cx="2980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Study Design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26F5916B-22EC-5A40-8560-9EB8456B230C}"/>
              </a:ext>
            </a:extLst>
          </p:cNvPr>
          <p:cNvSpPr/>
          <p:nvPr/>
        </p:nvSpPr>
        <p:spPr bwMode="auto">
          <a:xfrm rot="16200000">
            <a:off x="7721954" y="107805"/>
            <a:ext cx="492626" cy="5783281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37D69B-6721-C642-B18C-AD08CA6DFE19}"/>
              </a:ext>
            </a:extLst>
          </p:cNvPr>
          <p:cNvSpPr txBox="1"/>
          <p:nvPr/>
        </p:nvSpPr>
        <p:spPr>
          <a:xfrm>
            <a:off x="5076622" y="2353024"/>
            <a:ext cx="5783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Analysis Steps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71BDB31-1C6E-7842-BABF-9DE13A31D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23" y="3372361"/>
            <a:ext cx="9850284" cy="329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38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d25a8fdc-1446-4402-a2cd-476474ae4455"/>
</p:tagLst>
</file>

<file path=ppt/theme/theme1.xml><?xml version="1.0" encoding="utf-8"?>
<a:theme xmlns:a="http://schemas.openxmlformats.org/drawingml/2006/main" name="RUO-INTERNAL">
  <a:themeElements>
    <a:clrScheme name="Primary-Secondary">
      <a:dk1>
        <a:srgbClr val="1A1818"/>
      </a:dk1>
      <a:lt1>
        <a:srgbClr val="FFFFFF"/>
      </a:lt1>
      <a:dk2>
        <a:srgbClr val="1A1818"/>
      </a:dk2>
      <a:lt2>
        <a:srgbClr val="7D7C7C"/>
      </a:lt2>
      <a:accent1>
        <a:srgbClr val="3E7EBE"/>
      </a:accent1>
      <a:accent2>
        <a:srgbClr val="97AD4A"/>
      </a:accent2>
      <a:accent3>
        <a:srgbClr val="7D7C7C"/>
      </a:accent3>
      <a:accent4>
        <a:srgbClr val="885087"/>
      </a:accent4>
      <a:accent5>
        <a:srgbClr val="31859C"/>
      </a:accent5>
      <a:accent6>
        <a:srgbClr val="A92C2F"/>
      </a:accent6>
      <a:hlink>
        <a:srgbClr val="4B9BEC"/>
      </a:hlink>
      <a:folHlink>
        <a:srgbClr val="326CA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Illumina Colors">
        <a:dk1>
          <a:srgbClr val="4D4D4F"/>
        </a:dk1>
        <a:lt1>
          <a:srgbClr val="FFFFFF"/>
        </a:lt1>
        <a:dk2>
          <a:srgbClr val="4D4D4F"/>
        </a:dk2>
        <a:lt2>
          <a:srgbClr val="BBBBBB"/>
        </a:lt2>
        <a:accent1>
          <a:srgbClr val="AD73AC"/>
        </a:accent1>
        <a:accent2>
          <a:srgbClr val="7CA8D4"/>
        </a:accent2>
        <a:accent3>
          <a:srgbClr val="B9C980"/>
        </a:accent3>
        <a:accent4>
          <a:srgbClr val="D04C4F"/>
        </a:accent4>
        <a:accent5>
          <a:srgbClr val="D3BCD2"/>
        </a:accent5>
        <a:accent6>
          <a:srgbClr val="A9C1D9"/>
        </a:accent6>
        <a:hlink>
          <a:srgbClr val="B9C980"/>
        </a:hlink>
        <a:folHlink>
          <a:srgbClr val="7CA8D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llumina Colors">
        <a:dk1>
          <a:srgbClr val="4D4D4F"/>
        </a:dk1>
        <a:lt1>
          <a:srgbClr val="FFFFFF"/>
        </a:lt1>
        <a:dk2>
          <a:srgbClr val="4D4D4F"/>
        </a:dk2>
        <a:lt2>
          <a:srgbClr val="BBBBBB"/>
        </a:lt2>
        <a:accent1>
          <a:srgbClr val="AD73AC"/>
        </a:accent1>
        <a:accent2>
          <a:srgbClr val="7CA8D4"/>
        </a:accent2>
        <a:accent3>
          <a:srgbClr val="B9C980"/>
        </a:accent3>
        <a:accent4>
          <a:srgbClr val="D04C4F"/>
        </a:accent4>
        <a:accent5>
          <a:srgbClr val="D3BCD2"/>
        </a:accent5>
        <a:accent6>
          <a:srgbClr val="A9C1D9"/>
        </a:accent6>
        <a:hlink>
          <a:srgbClr val="B9C980"/>
        </a:hlink>
        <a:folHlink>
          <a:srgbClr val="7CA8D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4  -  Repaired" id="{964A467A-2621-3042-A75A-F335A09B702E}" vid="{206530BA-5996-2C4A-889A-3CFE84806D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VariableList UniqueId="22f00a35-166e-4134-ad9a-2f49d5a26313" Name="AD_HOC" ContentType="XML" MajorVersion="0" MinorVersion="1" isLocalCopy="False" IsBaseObject="False" DataSourceId="b60271c2-d5eb-42c5-a03c-502d2abf2053" DataSourceMajorVersion="0" DataSourceMinorVersion="1"/>
</file>

<file path=customXml/item10.xml><?xml version="1.0" encoding="utf-8"?>
<VariableListDefinition name="System" displayName="System" id="97d0bdf5-1158-4f0d-8730-8b02ed8ac1e2" isdomainofvalue="False" dataSourceId="c49aa912-e0b8-4051-b61c-a0896d6d8f32"/>
</file>

<file path=customXml/item11.xml><?xml version="1.0" encoding="utf-8"?>
<AllExternalAdhocVariableMappings/>
</file>

<file path=customXml/item12.xml><?xml version="1.0" encoding="utf-8"?>
<VariableListCustXmlRels>
  <VariableListCustXmlRel variableListName="AD_HOC">
    <VariableListDefCustXmlId>{6B16C4BC-D9D3-44E2-93A5-36CB7CC34787}</VariableListDefCustXmlId>
    <LibraryMetadataCustXmlId>{853190D4-0381-467D-83CF-7C9B8298A573}</LibraryMetadataCustXmlId>
    <DataSourceInfoCustXmlId>{F8E8BE41-6E4F-4058-A9FB-F839CE9C76C8}</DataSourceInfoCustXmlId>
    <DataSourceMappingCustXmlId>{61E883D0-1311-4E41-B107-9FEB265FD455}</DataSourceMappingCustXmlId>
    <SdmcCustXmlId>{F00D1E3F-7327-4844-9764-D497143D9E73}</SdmcCustXmlId>
  </VariableListCustXmlRel>
  <VariableListCustXmlRel variableListName="Computed">
    <VariableListDefCustXmlId>{EC2A2405-2F27-4083-AE40-B332383C4C21}</VariableListDefCustXmlId>
    <LibraryMetadataCustXmlId>{EBC6A628-0C4C-4FC5-9DC8-DEF48ED0728D}</LibraryMetadataCustXmlId>
    <DataSourceInfoCustXmlId>{7C40BA18-107F-421B-8264-2E74F0027CD5}</DataSourceInfoCustXmlId>
    <DataSourceMappingCustXmlId>{63B10259-F699-4536-B1C4-CEC25270515F}</DataSourceMappingCustXmlId>
  </VariableListCustXmlRel>
  <VariableListCustXmlRel variableListName="System">
    <VariableListDefCustXmlId>{3F9A047A-B9F7-4034-9802-96BB72249500}</VariableListDefCustXmlId>
    <LibraryMetadataCustXmlId>{287CEABB-EB98-497C-ADE8-785FF5D101AE}</LibraryMetadataCustXmlId>
    <DataSourceInfoCustXmlId>{D67047B2-3C29-4B6B-A6F0-D38DD2D06E55}</DataSourceInfoCustXmlId>
    <DataSourceMappingCustXmlId>{B5BE48E1-6D9C-446F-B207-FB4432D42471}</DataSourceMappingCustXmlId>
  </VariableListCustXmlRel>
  <VariableListCustXmlRel variableListName="UserInfo">
    <VariableListDefCustXmlId>{C3869A6F-9664-4D9F-8094-38B87E26C292}</VariableListDefCustXmlId>
    <LibraryMetadataCustXmlId>{EDC269C2-CB07-414E-9EC3-E2688576249A}</LibraryMetadataCustXmlId>
    <DataSourceInfoCustXmlId>{C1DF50EF-4414-45FE-AE8C-1F29A2938D59}</DataSourceInfoCustXmlId>
    <DataSourceMappingCustXmlId>{8DEA06C5-61F6-4699-B77D-05E30D93C9DB}</DataSourceMappingCustXmlId>
  </VariableListCustXmlRel>
  <VariableListCustXmlRel variableListName="SectionSelectionDs">
    <VariableListDefCustXmlId>{4D525924-34A8-4130-BAF1-A09C52A3DC61}</VariableListDefCustXmlId>
    <LibraryMetadataCustXmlId>{D564AAD7-C988-4185-A49A-8118AFF41F68}</LibraryMetadataCustXmlId>
    <DataSourceInfoCustXmlId>{AE82790C-1608-4EE4-9C89-C441B6B8A1D6}</DataSourceInfoCustXmlId>
    <DataSourceMappingCustXmlId>{69AEC496-D299-4F9D-8115-0F6E8A0B60D2}</DataSourceMappingCustXmlId>
  </VariableListCustXmlRel>
</VariableListCustXmlRels>
</file>

<file path=customXml/item13.xml><?xml version="1.0" encoding="utf-8"?>
<DataSourceMapping>
  <Id>40dbf0e4-f066-4614-be08-80fd42a0ea27</Id>
  <Name>AD_HOC_MAPPING</Name>
  <TargetDataSource>b60271c2-d5eb-42c5-a03c-502d2abf2053</TargetDataSource>
  <SourceType>XML File</SourceType>
  <IsReadOnly>false</IsReadOnly>
  <SalesforceOrganizationId>00000000-0000-0000-0000-000000000000</SalesforceOrganizationId>
  <SalesforceOrganizationName/>
  <SalesforceApiVersion/>
  <Properties>
    <Property Name="RecordSeperator" Value="SampleData/DataRecord"/>
  </Properties>
  <RawMappings>
    <RawMapping DataFieldId="486dd048-b088-41bf-b44a-eda4a85fc14c" Mapping="DataRecord/Presenter2Title"/>
    <RawMapping DataFieldId="ab77130c-2db7-44e8-b2b1-4cf5919a51ec" Mapping="DataRecord/Presenter2Name"/>
    <RawMapping DataFieldId="824dd762-0c15-4e45-9d4f-03679a18ca2a" Mapping="DataRecord/qAddPresenter2OrCustomer"/>
    <RawMapping DataFieldId="9016cf16-32e0-433a-b3a7-175bb7b362ff" Mapping="DataRecord/Date"/>
  </RawMappings>
  <DesignTimeProperties/>
</DataSourceMapping>
</file>

<file path=customXml/item14.xml><?xml version="1.0" encoding="utf-8"?>
<DataSourceInfo>
  <Id>ea8ca65a-71c7-47ae-9c87-4b057a82d454</Id>
  <MajorVersion>0</MajorVersion>
  <MinorVersion>1</MinorVersion>
  <DataSourceType>Expression</DataSourceType>
  <Name>Computed</Name>
  <Description/>
  <Filter/>
  <DataFields>
    <FieldInfo>
      <Id>0b51a226-e90a-44fb-b9b6-a8cc77757c81</Id>
      <Name>compPresenter1NameTitle</Name>
      <Description/>
      <ExpressionString/>
      <FieldType>System.String</FieldType>
      <Filter/>
      <DefaultValue/>
      <IsInputParameter>false</IsInputParameter>
      <IsInputMultipleValues>false</IsInputMultipleValues>
      <IncludeInRecordSelector>true</IncludeInRecordSelector>
      <IsRepeating>false</IsRepeating>
      <IsKeyField>false</IsKeyField>
      <Required>false</Required>
      <NativeSourceType>String</NativeSourceType>
      <MaxLength>0</MaxLength>
      <DynamicDomainOfValueSourceId/>
      <TrimEmptyRows>false</TrimEmptyRows>
      <CanIncludeInModel>true</CanIncludeInModel>
      <IncludeInModel>true</IncludeInModel>
      <IsPartial>false</IsPartial>
      <IsValid>true</IsValid>
      <NativeFieldMapping/>
      <OriginalName>compPresenter1NameTitle</OriginalName>
      <ValidationMessage/>
    </FieldInfo>
    <FieldInfo>
      <Id>808c11ac-9d7a-473a-bfb4-11fc998b5f2b</Id>
      <Name>compPresenter2NameTitle</Name>
      <Description/>
      <ExpressionString/>
      <FieldType>System.String</FieldType>
      <Filter/>
      <DefaultValue/>
      <IsInputParameter>false</IsInputParameter>
      <IsInputMultipleValues>false</IsInputMultipleValues>
      <IncludeInRecordSelector>true</IncludeInRecordSelector>
      <IsRepeating>false</IsRepeating>
      <IsKeyField>false</IsKeyField>
      <Required>false</Required>
      <NativeSourceType>String</NativeSourceType>
      <MaxLength>0</MaxLength>
      <DynamicDomainOfValueSourceId/>
      <TrimEmptyRows>false</TrimEmptyRows>
      <CanIncludeInModel>true</CanIncludeInModel>
      <IncludeInModel>true</IncludeInModel>
      <IsPartial>false</IsPartial>
      <IsValid>true</IsValid>
      <NativeFieldMapping/>
      <OriginalName>compPresenter2NameTitle</OriginalName>
      <ValidationMessage/>
    </FieldInfo>
  </DataFields>
</DataSourceInfo>
</file>

<file path=customXml/item15.xml><?xml version="1.0" encoding="utf-8"?>
<DataSourceMapping>
  <Id>792f3de8-a991-4f0e-9163-7d9b277af0b0</Id>
  <Name>EXPRESSION_VARIABLE_MAPPING</Name>
  <TargetDataSource>c49aa912-e0b8-4051-b61c-a0896d6d8f32</TargetDataSource>
  <SourceType>XML File</SourceType>
  <IsReadOnly>false</IsReadOnly>
  <SalesforceOrganizationId>00000000-0000-0000-0000-000000000000</SalesforceOrganizationId>
  <SalesforceOrganizationName/>
  <SalesforceApiVersion/>
  <Properties/>
  <RawMappings/>
  <DesignTimeProperties/>
</DataSourceMapping>
</file>

<file path=customXml/item16.xml><?xml version="1.0" encoding="utf-8"?>
<DataSourceInfo>
  <Id>c49aa912-e0b8-4051-b61c-a0896d6d8f32</Id>
  <MajorVersion>0</MajorVersion>
  <MinorVersion>1</MinorVersion>
  <DataSourceType>System</DataSourceType>
  <Name>System</Name>
  <Description/>
  <Filter/>
  <DataFields/>
</DataSourceInfo>
</file>

<file path=customXml/item17.xml><?xml version="1.0" encoding="utf-8"?>
<DataSourceMapping>
  <Id>1dc57c8b-f39a-4007-9a71-6e2efed21652</Id>
  <Name>EXPRESSION_VARIABLE_MAPPING</Name>
  <TargetDataSource>ea8ca65a-71c7-47ae-9c87-4b057a82d454</TargetDataSource>
  <SourceType>XML File</SourceType>
  <IsReadOnly>false</IsReadOnly>
  <SalesforceOrganizationId>00000000-0000-0000-0000-000000000000</SalesforceOrganizationId>
  <SalesforceOrganizationName/>
  <SalesforceApiVersion/>
  <Properties/>
  <RawMappings/>
  <DesignTimeProperties/>
</DataSourceMapping>
</file>

<file path=customXml/item18.xml><?xml version="1.0" encoding="utf-8"?>
<DataSourceInfo>
  <Id>b60271c2-d5eb-42c5-a03c-502d2abf2053</Id>
  <MajorVersion>0</MajorVersion>
  <MinorVersion>1</MinorVersion>
  <DataSourceType>Ad_Hoc</DataSourceType>
  <Name>AD_HOC</Name>
  <Description/>
  <Filter/>
  <DataFields>
    <FieldInfo>
      <Id>486dd048-b088-41bf-b44a-eda4a85fc14c</Id>
      <Name>Presenter2Title</Name>
      <Description/>
      <ExpressionString/>
      <FieldType>System.String</FieldType>
      <Filter/>
      <DefaultValue/>
      <IsInputParameter>false</IsInputParameter>
      <IsInputMultipleValues>false</IsInputMultipleValues>
      <IncludeInRecordSelector>true</IncludeInRecordSelector>
      <IsRepeating>false</IsRepeating>
      <IsKeyField>false</IsKeyField>
      <Required>false</Required>
      <NativeSourceType>String</NativeSourceType>
      <MaxLength>0</MaxLength>
      <DynamicDomainOfValueSourceId/>
      <TrimEmptyRows>false</TrimEmptyRows>
      <CanIncludeInModel>true</CanIncludeInModel>
      <IncludeInModel>true</IncludeInModel>
      <IsPartial>false</IsPartial>
      <IsValid>true</IsValid>
      <NativeFieldMapping/>
      <OriginalName>Presenter2Title</OriginalName>
      <ValidationMessage/>
    </FieldInfo>
    <FieldInfo>
      <Id>ab77130c-2db7-44e8-b2b1-4cf5919a51ec</Id>
      <Name>Presenter2Name</Name>
      <Description/>
      <ExpressionString/>
      <FieldType>System.String</FieldType>
      <Filter/>
      <DefaultValue/>
      <IsInputParameter>false</IsInputParameter>
      <IsInputMultipleValues>false</IsInputMultipleValues>
      <IncludeInRecordSelector>true</IncludeInRecordSelector>
      <IsRepeating>false</IsRepeating>
      <IsKeyField>false</IsKeyField>
      <Required>false</Required>
      <NativeSourceType>String</NativeSourceType>
      <MaxLength>0</MaxLength>
      <DynamicDomainOfValueSourceId/>
      <TrimEmptyRows>false</TrimEmptyRows>
      <CanIncludeInModel>true</CanIncludeInModel>
      <IncludeInModel>true</IncludeInModel>
      <IsPartial>false</IsPartial>
      <IsValid>true</IsValid>
      <NativeFieldMapping/>
      <OriginalName>Presenter2Name</OriginalName>
      <ValidationMessage/>
    </FieldInfo>
    <FieldInfo>
      <Id>824dd762-0c15-4e45-9d4f-03679a18ca2a</Id>
      <Name>qAddPresenter2OrCustomer</Name>
      <Description/>
      <ExpressionString/>
      <FieldType>System.Boolean</FieldType>
      <Filter/>
      <DefaultValue/>
      <IsInputParameter>false</IsInputParameter>
      <IsInputMultipleValues>false</IsInputMultipleValues>
      <IncludeInRecordSelector>true</IncludeInRecordSelector>
      <IsRepeating>false</IsRepeating>
      <IsKeyField>false</IsKeyField>
      <Required>false</Required>
      <NativeSourceType>String</NativeSourceType>
      <MaxLength>0</MaxLength>
      <DynamicDomainOfValueSourceId/>
      <TrimEmptyRows>false</TrimEmptyRows>
      <CanIncludeInModel>true</CanIncludeInModel>
      <IncludeInModel>true</IncludeInModel>
      <IsPartial>false</IsPartial>
      <IsValid>true</IsValid>
      <NativeFieldMapping/>
      <OriginalName>qAddPresenter2OrCustomer</OriginalName>
      <ValidationMessage/>
    </FieldInfo>
    <FieldInfo>
      <Id>9016cf16-32e0-433a-b3a7-175bb7b362ff</Id>
      <Name>Date</Name>
      <Description/>
      <ExpressionString/>
      <FieldType>System.Date</FieldType>
      <Filter/>
      <DefaultValue/>
      <IsInputParameter>false</IsInputParameter>
      <IsInputMultipleValues>false</IsInputMultipleValues>
      <IncludeInRecordSelector>true</IncludeInRecordSelector>
      <IsRepeating>false</IsRepeating>
      <IsKeyField>false</IsKeyField>
      <Required>false</Required>
      <NativeSourceType>String</NativeSourceType>
      <MaxLength>0</MaxLength>
      <DynamicDomainOfValueSourceId/>
      <TrimEmptyRows>false</TrimEmptyRows>
      <CanIncludeInModel>true</CanIncludeInModel>
      <IncludeInModel>true</IncludeInModel>
      <IsPartial>false</IsPartial>
      <IsValid>true</IsValid>
      <NativeFieldMapping/>
      <OriginalName>Date</OriginalName>
      <ValidationMessage/>
    </FieldInfo>
  </DataFields>
</DataSourceInfo>
</file>

<file path=customXml/item19.xml><?xml version="1.0" encoding="utf-8"?>
<VariableList UniqueId="f7e92470-8932-4c99-8151-77a289c5f79c" Name="Computed" ContentType="XML" MajorVersion="0" MinorVersion="1" isLocalCopy="False" IsBaseObject="False" DataSourceId="ea8ca65a-71c7-47ae-9c87-4b057a82d454" DataSourceMajorVersion="0" DataSourceMinorVersion="1"/>
</file>

<file path=customXml/item2.xml><?xml version="1.0" encoding="utf-8"?>
<VariableListDefinition name="AD_HOC" displayName="AD_HOC" id="22f00a35-166e-4134-ad9a-2f49d5a26313" isdomainofvalue="False" dataSourceId="b60271c2-d5eb-42c5-a03c-502d2abf2053">
  <Variable name="Presenter2Title" type="STRING" dataFieldId="486dd048-b088-41bf-b44a-eda4a85fc14c"/>
  <Variable name="Presenter2Name" type="STRING" dataFieldId="ab77130c-2db7-44e8-b2b1-4cf5919a51ec"/>
  <Variable name="qAddPresenter2OrCustomer" type="BOOL" dataFieldId="824dd762-0c15-4e45-9d4f-03679a18ca2a"/>
  <Variable name="Date" type="DATE" dataFieldId="9016cf16-32e0-433a-b3a7-175bb7b362ff">
    <Format>
      <CustomFormatter>
        <FormatString>d-mmm-yy</FormatString>
      </CustomFormatter>
    </Format>
  </Variable>
</VariableListDefinition>
</file>

<file path=customXml/item20.xml><?xml version="1.0" encoding="utf-8"?>
<DataSourceMapping>
  <Id>736d48b4-4512-47f7-b4ae-49d18b9144c8</Id>
  <Name/>
  <TargetDataSource>1280dfba-9576-459c-b66a-6bb6eb1606e0</TargetDataSource>
  <SourceType>NuPitch System Information</SourceType>
  <IsReadOnly>false</IsReadOnly>
  <SalesforceOrganizationId>00000000-0000-0000-0000-000000000000</SalesforceOrganizationId>
  <SalesforceOrganizationName/>
  <SalesforceApiVersion/>
  <Properties>
    <Property Name="RecordSeperator" Value="SystemInfo/UserInfo"/>
  </Properties>
  <RawMappings>
    <RawMapping DataFieldId="59a782bb-5ffc-467c-abf6-393acbf23435" Mapping="UserInfo/UserId"/>
    <RawMapping DataFieldId="bf5bb423-98c0-46e8-8ec6-b98b00a54b7a" Mapping="UserInfo/UserName"/>
    <RawMapping DataFieldId="c8163e95-4c66-4325-aff8-486a603b6cdb" Mapping="UserInfo/UserPhoto"/>
    <RawMapping DataFieldId="6d5f235c-87f1-4184-912a-b4a6e5047bc5" Mapping="UserInfo/UserFirstName"/>
    <RawMapping DataFieldId="98d72066-347c-4021-be51-cdc184ac7eb3" Mapping="UserInfo/UserLastName"/>
    <RawMapping DataFieldId="f572717d-d944-484a-9b9c-e9a9b1b5ec8c" Mapping="UserInfo/Title"/>
    <RawMapping DataFieldId="2a7d3eeb-4075-4547-8b36-46d87032d1d5" Mapping="UserInfo/Organization"/>
    <RawMapping DataFieldId="6bd4da09-f94a-4cff-b248-e06ef4b75b3d" Mapping="UserInfo/Email"/>
    <RawMapping DataFieldId="12d4362d-7f16-4969-9be4-12e404c5fdcc" Mapping="UserInfo/Phone"/>
    <RawMapping DataFieldId="45a22c73-c041-475a-9d76-b8abb0e2eca0" Mapping="UserInfo/Address"/>
    <RawMapping DataFieldId="91eff016-814e-492b-a210-bfaa0ea7cf8c" Mapping="UserInfo/Biography"/>
    <RawMapping DataFieldId="d26dbd29-8a4e-4234-af0d-15913a366cd3" Mapping="UserInfo/Twitter"/>
    <RawMapping DataFieldId="388cc823-49f9-4841-8662-96ec11e384d9" Mapping="UserInfo/LinkedInUserName"/>
    <RawMapping DataFieldId="610d46f4-3375-40c7-b2d7-a01ec403e320" Mapping="UserInfo/Pro6440a9ea-e23e-4d3d-b330-aaae253a304b"/>
    <RawMapping DataFieldId="f05d1ea6-d885-46ed-a573-e00fd3a3d455" Mapping="UserInfo/Pro8c0787f4-935f-4d7b-ab72-03ad7c7d1f24"/>
    <RawMapping DataFieldId="337f07b2-e7b6-4e97-8438-a49d344b9cfe" Mapping="UserInfo/Proe2d562a2-b6e4-4d9b-8025-69b3fe517202"/>
    <RawMapping DataFieldId="0ddc73d2-1ddf-4fbf-94c6-2d3e26eeeb41" Mapping="UserInfo/Pro42e1b729-896a-4674-ad6f-fb25024ae3f4"/>
    <RawMapping DataFieldId="6aefe18b-c056-4b27-92e6-245461cddbc9" Mapping="UserInfo/Pro4506277c-a59d-46e2-bb8b-f58e30f7409e"/>
    <RawMapping DataFieldId="84194ac1-727f-46c0-aeb4-b67cd87ba6b1" Mapping="UserInfo/Proba1c5d39-4b40-42bb-97a9-f163c4802e02"/>
    <RawMapping DataFieldId="ef06d633-dc8c-4225-8e53-6775484fadf1" Mapping="UserInfo/UserGroups/UserGroup"/>
    <RawMapping DataFieldId="61254743-128b-48d8-b657-eee408283949" Mapping="UserInfo/UserGroups"/>
    <RawMapping DataFieldId="d73bd0df-edff-4548-9a74-cbbbf1adcda2" Mapping="UserInfo/UserRoles/UserRole"/>
    <RawMapping DataFieldId="b59b0f7e-62f7-4b02-a4b7-2f5b2b38f684" Mapping="UserInfo/UserRoles"/>
  </RawMappings>
  <DesignTimeProperties>
    <Property Name="SelectUserInfo" Value="True"/>
  </DesignTimeProperties>
</DataSourceMapping>
</file>

<file path=customXml/item21.xml><?xml version="1.0" encoding="utf-8"?>
<VariableListDefinition name="SectionSelectionDs" displayName="SectionSelectionDs" id="e920252e-bd2d-4762-bdcf-4e2a242ad78e" isdomainofvalue="False" dataSourceId="103">
  <Variable name="SectionSelector" type="TABLE" dataFieldId="200" isRepeatingTable="True">
    <Variable name="SectionId" type="STRING" dataFieldId="300"/>
    <Variable name="Include" type="BOOL" dataFieldId="301"/>
    <Variable name="Index" type="INTEGER" dataFieldId="302"/>
    <Variable name="SelectorId" type="STRING" dataFieldId="303"/>
  </Variable>
</VariableListDefinition>
</file>

<file path=customXml/item22.xml><?xml version="1.0" encoding="utf-8"?>
<DataSourceInfo>
  <Id>103</Id>
  <MajorVersion>1</MajorVersion>
  <MinorVersion>0</MinorVersion>
  <DataSourceType>SectionSelectionInfo</DataSourceType>
  <Name>SectionSelectionDs</Name>
  <Description>Internal data source used for selecting/re-ordering ppt 2010 sections in requesters</Description>
  <Filter/>
  <DataFields>
    <TableInfo>
      <Id>200</Id>
      <Name>SectionSelector</Name>
      <Description/>
      <ExpressionString/>
      <FieldType>SectionSelector</FieldType>
      <Filter/>
      <DefaultValue/>
      <IsInputParameter>false</IsInputParameter>
      <IsInputMultipleValues>false</IsInputMultipleValues>
      <IncludeInRecordSelector>false</IncludeInRecordSelector>
      <IsRepeating>false</IsRepeating>
      <IsKeyField>false</IsKeyField>
      <Required>false</Required>
      <NativeSourceType>String</NativeSourceType>
      <MaxLength>0</MaxLength>
      <DynamicDomainOfValueSourceId/>
      <TrimEmptyRows>false</TrimEmptyRows>
      <CanIncludeInModel>true</CanIncludeInModel>
      <IncludeInModel>true</IncludeInModel>
      <IsPartial>false</IsPartial>
      <IsValid>true</IsValid>
      <NativeFieldMapping/>
      <OriginalName>SectionSelector</OriginalName>
      <ValidationMessage/>
      <FieldInfo>
        <Id>300</Id>
        <Name>SectionId</Name>
        <Description/>
        <ExpressionString/>
        <FieldType>System.String</FieldType>
        <Filter/>
        <DefaultValue/>
        <IsInputParameter>false</IsInputParameter>
        <IsInputMultipleValues>false</IsInputMultipleValues>
        <IncludeInRecordSelector>false</IncludeInRecordSelector>
        <IsRepeating>false</IsRepeating>
        <IsKeyField>false</IsKeyField>
        <Required>false</Required>
        <NativeSourceType>String</NativeSourceType>
        <MaxLength>0</MaxLength>
        <DynamicDomainOfValueSourceId/>
        <TrimEmptyRows>false</TrimEmptyRows>
        <CanIncludeInModel>true</CanIncludeInModel>
        <IncludeInModel>true</IncludeInModel>
        <IsPartial>false</IsPartial>
        <IsValid>true</IsValid>
        <NativeFieldMapping/>
        <OriginalName>SectionId</OriginalName>
        <ValidationMessage/>
      </FieldInfo>
      <FieldInfo>
        <Id>301</Id>
        <Name>Include</Name>
        <Description/>
        <ExpressionString/>
        <FieldType>System.Boolean</FieldType>
        <Filter/>
        <DefaultValue/>
        <IsInputParameter>false</IsInputParameter>
        <IsInputMultipleValues>false</IsInputMultipleValues>
        <IncludeInRecordSelector>false</IncludeInRecordSelector>
        <IsRepeating>false</IsRepeating>
        <IsKeyField>false</IsKeyField>
        <Required>false</Required>
        <NativeSourceType>String</NativeSourceType>
        <MaxLength>0</MaxLength>
        <DynamicDomainOfValueSourceId/>
        <TrimEmptyRows>false</TrimEmptyRows>
        <CanIncludeInModel>true</CanIncludeInModel>
        <IncludeInModel>true</IncludeInModel>
        <IsPartial>false</IsPartial>
        <IsValid>true</IsValid>
        <NativeFieldMapping/>
        <OriginalName>Include</OriginalName>
        <ValidationMessage/>
      </FieldInfo>
      <FieldInfo>
        <Id>302</Id>
        <Name>Index</Name>
        <Description/>
        <ExpressionString/>
        <FieldType>System.Int32</FieldType>
        <Filter/>
        <DefaultValue/>
        <IsInputParameter>false</IsInputParameter>
        <IsInputMultipleValues>false</IsInputMultipleValues>
        <IncludeInRecordSelector>false</IncludeInRecordSelector>
        <IsRepeating>false</IsRepeating>
        <IsKeyField>false</IsKeyField>
        <Required>false</Required>
        <NativeSourceType>String</NativeSourceType>
        <MaxLength>0</MaxLength>
        <DynamicDomainOfValueSourceId/>
        <TrimEmptyRows>false</TrimEmptyRows>
        <CanIncludeInModel>true</CanIncludeInModel>
        <IncludeInModel>true</IncludeInModel>
        <IsPartial>false</IsPartial>
        <IsValid>true</IsValid>
        <NativeFieldMapping/>
        <OriginalName>Index</OriginalName>
        <ValidationMessage/>
      </FieldInfo>
      <FieldInfo>
        <Id>303</Id>
        <Name>SelectorId</Name>
        <Description/>
        <ExpressionString/>
        <FieldType>System.String</FieldType>
        <Filter/>
        <DefaultValue/>
        <IsInputParameter>false</IsInputParameter>
        <IsInputMultipleValues>false</IsInputMultipleValues>
        <IncludeInRecordSelector>false</IncludeInRecordSelector>
        <IsRepeating>false</IsRepeating>
        <IsKeyField>false</IsKeyField>
        <Required>false</Required>
        <NativeSourceType>String</NativeSourceType>
        <MaxLength>0</MaxLength>
        <DynamicDomainOfValueSourceId/>
        <TrimEmptyRows>false</TrimEmptyRows>
        <CanIncludeInModel>true</CanIncludeInModel>
        <IncludeInModel>true</IncludeInModel>
        <IsPartial>false</IsPartial>
        <IsValid>true</IsValid>
        <NativeFieldMapping/>
        <OriginalName>SelectorId</OriginalName>
        <ValidationMessage/>
      </FieldInfo>
    </TableInfo>
  </DataFields>
</DataSourceInfo>
</file>

<file path=customXml/item23.xml><?xml version="1.0" encoding="utf-8"?>
<DataSourceInfo>
  <Id>1280dfba-9576-459c-b66a-6bb6eb1606e0</Id>
  <MajorVersion>1</MajorVersion>
  <MinorVersion>0</MinorVersion>
  <DataSourceType>Normal</DataSourceType>
  <Name>UserInfo</Name>
  <Description/>
  <Filter/>
  <InvocationActions>
    <InvocationAction>
      <Id>8bd8535d-6090-4c34-8d4a-fffcf930cca9</Id>
      <Name/>
      <TargetMappingId>736d48b4-4512-47f7-b4ae-49d18b9144c8</TargetMappingId>
      <InvocationType>HTTP_GET</InvocationType>
      <InvocationString>https://[[Server]]/Services/SystemDataService.svc/curruserinfo</InvocationString>
      <InvocationMetadata/>
    </InvocationAction>
  </InvocationActions>
  <DataFields>
    <FieldInfo>
      <Id>59a782bb-5ffc-467c-abf6-393acbf23435</Id>
      <Name>UserId</Name>
      <Description/>
      <ExpressionString/>
      <FieldType>System.String</FieldType>
      <Filter/>
      <DefaultValue/>
      <IsInputParameter>false</IsInputParameter>
      <IsInputMultipleValues>false</IsInputMultipleValues>
      <IncludeInRecordSelector>false</IncludeInRecordSelector>
      <IsRepeating>false</IsRepeating>
      <IsKeyField>false</IsKeyField>
      <Required>false</Required>
      <NativeSourceType>String</NativeSourceType>
      <MaxLength>0</MaxLength>
      <DynamicDomainOfValueSourceId/>
      <TrimEmptyRows>false</TrimEmptyRows>
      <CanIncludeInModel>true</CanIncludeInModel>
      <IncludeInModel>true</IncludeInModel>
      <IsPartial>false</IsPartial>
      <IsValid>true</IsValid>
      <NativeFieldMapping/>
      <OriginalName>UserId</OriginalName>
      <ValidationMessage/>
    </FieldInfo>
    <FieldInfo>
      <Id>bf5bb423-98c0-46e8-8ec6-b98b00a54b7a</Id>
      <Name>UserName</Name>
      <Description/>
      <ExpressionString/>
      <FieldType>System.String</FieldType>
      <Filter/>
      <DefaultValue/>
      <IsInputParameter>false</IsInputParameter>
      <IsInputMultipleValues>false</IsInputMultipleValues>
      <IncludeInRecordSelector>false</IncludeInRecordSelector>
      <IsRepeating>false</IsRepeating>
      <IsKeyField>false</IsKeyField>
      <Required>false</Required>
      <NativeSourceType>String</NativeSourceType>
      <MaxLength>0</MaxLength>
      <DynamicDomainOfValueSourceId/>
      <TrimEmptyRows>false</TrimEmptyRows>
      <CanIncludeInModel>true</CanIncludeInModel>
      <IncludeInModel>true</IncludeInModel>
      <IsPartial>false</IsPartial>
      <IsValid>true</IsValid>
      <NativeFieldMapping/>
      <OriginalName>UserName</OriginalName>
      <ValidationMessage/>
    </FieldInfo>
    <FieldInfo>
      <Id>c8163e95-4c66-4325-aff8-486a603b6cdb</Id>
      <Name>UserPhoto</Name>
      <Description/>
      <ExpressionString/>
      <FieldType>System.String</FieldType>
      <Filter/>
      <DefaultValue/>
      <IsInputParameter>false</IsInputParameter>
      <IsInputMultipleValues>false</IsInputMultipleValues>
      <IncludeInRecordSelector>false</IncludeInRecordSelector>
      <IsRepeating>false</IsRepeating>
      <IsKeyField>false</IsKeyField>
      <Required>false</Required>
      <NativeSourceType>String</NativeSourceType>
      <MaxLength>0</MaxLength>
      <DynamicDomainOfValueSourceId/>
      <TrimEmptyRows>false</TrimEmptyRows>
      <CanIncludeInModel>true</CanIncludeInModel>
      <IncludeInModel>true</IncludeInModel>
      <IsPartial>false</IsPartial>
      <IsValid>true</IsValid>
      <NativeFieldMapping/>
      <OriginalName>UserPhoto</OriginalName>
      <ValidationMessage/>
    </FieldInfo>
    <FieldInfo>
      <Id>6d5f235c-87f1-4184-912a-b4a6e5047bc5</Id>
      <Name>UserFirstName</Name>
      <Description/>
      <ExpressionString/>
      <FieldType>System.String</FieldType>
      <Filter/>
      <DefaultValue/>
      <IsInputParameter>false</IsInputParameter>
      <IsInputMultipleValues>false</IsInputMultipleValues>
      <IncludeInRecordSelector>false</IncludeInRecordSelector>
      <IsRepeating>false</IsRepeating>
      <IsKeyField>false</IsKeyField>
      <Required>false</Required>
      <NativeSourceType>String</NativeSourceType>
      <MaxLength>0</MaxLength>
      <DynamicDomainOfValueSourceId/>
      <TrimEmptyRows>false</TrimEmptyRows>
      <CanIncludeInModel>true</CanIncludeInModel>
      <IncludeInModel>true</IncludeInModel>
      <IsPartial>false</IsPartial>
      <IsValid>true</IsValid>
      <NativeFieldMapping/>
      <OriginalName>UserFirstName</OriginalName>
      <ValidationMessage/>
    </FieldInfo>
    <FieldInfo>
      <Id>98d72066-347c-4021-be51-cdc184ac7eb3</Id>
      <Name>UserLastName</Name>
      <Description/>
      <ExpressionString/>
      <FieldType>System.String</FieldType>
      <Filter/>
      <DefaultValue/>
      <IsInputParameter>false</IsInputParameter>
      <IsInputMultipleValues>false</IsInputMultipleValues>
      <IncludeInRecordSelector>false</IncludeInRecordSelector>
      <IsRepeating>false</IsRepeating>
      <IsKeyField>false</IsKeyField>
      <Required>false</Required>
      <NativeSourceType>String</NativeSourceType>
      <MaxLength>0</MaxLength>
      <DynamicDomainOfValueSourceId/>
      <TrimEmptyRows>false</TrimEmptyRows>
      <CanIncludeInModel>true</CanIncludeInModel>
      <IncludeInModel>true</IncludeInModel>
      <IsPartial>false</IsPartial>
      <IsValid>true</IsValid>
      <NativeFieldMapping/>
      <OriginalName>UserLastName</OriginalName>
      <ValidationMessage/>
    </FieldInfo>
    <FieldInfo>
      <Id>f572717d-d944-484a-9b9c-e9a9b1b5ec8c</Id>
      <Name>Title</Name>
      <Description/>
      <ExpressionString/>
      <FieldType>System.String</FieldType>
      <Filter/>
      <DefaultValue/>
      <IsInputParameter>false</IsInputParameter>
      <IsInputMultipleValues>false</IsInputMultipleValues>
      <IncludeInRecordSelector>false</IncludeInRecordSelector>
      <IsRepeating>false</IsRepeating>
      <IsKeyField>false</IsKeyField>
      <Required>false</Required>
      <NativeSourceType>String</NativeSourceType>
      <MaxLength>0</MaxLength>
      <DynamicDomainOfValueSourceId/>
      <TrimEmptyRows>false</TrimEmptyRows>
      <CanIncludeInModel>true</CanIncludeInModel>
      <IncludeInModel>true</IncludeInModel>
      <IsPartial>false</IsPartial>
      <IsValid>true</IsValid>
      <NativeFieldMapping/>
      <OriginalName>Title</OriginalName>
      <ValidationMessage/>
    </FieldInfo>
    <FieldInfo>
      <Id>2a7d3eeb-4075-4547-8b36-46d87032d1d5</Id>
      <Name>Organization</Name>
      <Description/>
      <ExpressionString/>
      <FieldType>System.String</FieldType>
      <Filter/>
      <DefaultValue/>
      <IsInputParameter>false</IsInputParameter>
      <IsInputMultipleValues>false</IsInputMultipleValues>
      <IncludeInRecordSelector>false</IncludeInRecordSelector>
      <IsRepeating>false</IsRepeating>
      <IsKeyField>false</IsKeyField>
      <Required>false</Required>
      <NativeSourceType>String</NativeSourceType>
      <MaxLength>0</MaxLength>
      <DynamicDomainOfValueSourceId/>
      <TrimEmptyRows>false</TrimEmptyRows>
      <CanIncludeInModel>true</CanIncludeInModel>
      <IncludeInModel>true</IncludeInModel>
      <IsPartial>false</IsPartial>
      <IsValid>true</IsValid>
      <NativeFieldMapping/>
      <OriginalName>Organization</OriginalName>
      <ValidationMessage/>
    </FieldInfo>
    <FieldInfo>
      <Id>6bd4da09-f94a-4cff-b248-e06ef4b75b3d</Id>
      <Name>Email</Name>
      <Description/>
      <ExpressionString/>
      <FieldType>System.String</FieldType>
      <Filter/>
      <DefaultValue/>
      <IsInputParameter>false</IsInputParameter>
      <IsInputMultipleValues>false</IsInputMultipleValues>
      <IncludeInRecordSelector>false</IncludeInRecordSelector>
      <IsRepeating>false</IsRepeating>
      <IsKeyField>false</IsKeyField>
      <Required>false</Required>
      <NativeSourceType>String</NativeSourceType>
      <MaxLength>0</MaxLength>
      <DynamicDomainOfValueSourceId/>
      <TrimEmptyRows>false</TrimEmptyRows>
      <CanIncludeInModel>true</CanIncludeInModel>
      <IncludeInModel>true</IncludeInModel>
      <IsPartial>false</IsPartial>
      <IsValid>true</IsValid>
      <NativeFieldMapping/>
      <OriginalName>Email</OriginalName>
      <ValidationMessage/>
    </FieldInfo>
    <FieldInfo>
      <Id>12d4362d-7f16-4969-9be4-12e404c5fdcc</Id>
      <Name>Phone</Name>
      <Description/>
      <ExpressionString/>
      <FieldType>System.String</FieldType>
      <Filter/>
      <DefaultValue/>
      <IsInputParameter>false</IsInputParameter>
      <IsInputMultipleValues>false</IsInputMultipleValues>
      <IncludeInRecordSelector>false</IncludeInRecordSelector>
      <IsRepeating>false</IsRepeating>
      <IsKeyField>false</IsKeyField>
      <Required>false</Required>
      <NativeSourceType>String</NativeSourceType>
      <MaxLength>0</MaxLength>
      <DynamicDomainOfValueSourceId/>
      <TrimEmptyRows>false</TrimEmptyRows>
      <CanIncludeInModel>true</CanIncludeInModel>
      <IncludeInModel>true</IncludeInModel>
      <IsPartial>false</IsPartial>
      <IsValid>true</IsValid>
      <NativeFieldMapping/>
      <OriginalName>Phone</OriginalName>
      <ValidationMessage/>
    </FieldInfo>
    <FieldInfo>
      <Id>45a22c73-c041-475a-9d76-b8abb0e2eca0</Id>
      <Name>Address</Name>
      <Description/>
      <ExpressionString/>
      <FieldType>System.String</FieldType>
      <Filter/>
      <DefaultValue/>
      <IsInputParameter>false</IsInputParameter>
      <IsInputMultipleValues>false</IsInputMultipleValues>
      <IncludeInRecordSelector>false</IncludeInRecordSelector>
      <IsRepeating>false</IsRepeating>
      <IsKeyField>false</IsKeyField>
      <Required>false</Required>
      <NativeSourceType>String</NativeSourceType>
      <MaxLength>0</MaxLength>
      <DynamicDomainOfValueSourceId/>
      <TrimEmptyRows>false</TrimEmptyRows>
      <CanIncludeInModel>true</CanIncludeInModel>
      <IncludeInModel>true</IncludeInModel>
      <IsPartial>false</IsPartial>
      <IsValid>true</IsValid>
      <NativeFieldMapping/>
      <OriginalName>Address</OriginalName>
      <ValidationMessage/>
    </FieldInfo>
    <FieldInfo>
      <Id>91eff016-814e-492b-a210-bfaa0ea7cf8c</Id>
      <Name>Biography</Name>
      <Description/>
      <ExpressionString/>
      <FieldType>System.String</FieldType>
      <Filter/>
      <DefaultValue/>
      <IsInputParameter>false</IsInputParameter>
      <IsInputMultipleValues>false</IsInputMultipleValues>
      <IncludeInRecordSelector>false</IncludeInRecordSelector>
      <IsRepeating>false</IsRepeating>
      <IsKeyField>false</IsKeyField>
      <Required>false</Required>
      <NativeSourceType>String</NativeSourceType>
      <MaxLength>0</MaxLength>
      <DynamicDomainOfValueSourceId/>
      <TrimEmptyRows>false</TrimEmptyRows>
      <CanIncludeInModel>true</CanIncludeInModel>
      <IncludeInModel>true</IncludeInModel>
      <IsPartial>false</IsPartial>
      <IsValid>true</IsValid>
      <NativeFieldMapping/>
      <OriginalName>Biography</OriginalName>
      <ValidationMessage/>
    </FieldInfo>
    <FieldInfo>
      <Id>d26dbd29-8a4e-4234-af0d-15913a366cd3</Id>
      <Name>Twitter</Name>
      <Description/>
      <ExpressionString/>
      <FieldType>System.String</FieldType>
      <Filter/>
      <DefaultValue/>
      <IsInputParameter>false</IsInputParameter>
      <IsInputMultipleValues>false</IsInputMultipleValues>
      <IncludeInRecordSelector>false</IncludeInRecordSelector>
      <IsRepeating>false</IsRepeating>
      <IsKeyField>false</IsKeyField>
      <Required>false</Required>
      <NativeSourceType>String</NativeSourceType>
      <MaxLength>0</MaxLength>
      <DynamicDomainOfValueSourceId/>
      <TrimEmptyRows>false</TrimEmptyRows>
      <CanIncludeInModel>true</CanIncludeInModel>
      <IncludeInModel>true</IncludeInModel>
      <IsPartial>false</IsPartial>
      <IsValid>true</IsValid>
      <NativeFieldMapping/>
      <OriginalName>Twitter</OriginalName>
      <ValidationMessage/>
    </FieldInfo>
    <FieldInfo>
      <Id>388cc823-49f9-4841-8662-96ec11e384d9</Id>
      <Name>LinkedInUserName</Name>
      <Description/>
      <ExpressionString/>
      <FieldType>System.String</FieldType>
      <Filter/>
      <DefaultValue/>
      <IsInputParameter>false</IsInputParameter>
      <IsInputMultipleValues>false</IsInputMultipleValues>
      <IncludeInRecordSelector>false</IncludeInRecordSelector>
      <IsRepeating>false</IsRepeating>
      <IsKeyField>false</IsKeyField>
      <Required>false</Required>
      <NativeSourceType>String</NativeSourceType>
      <MaxLength>0</MaxLength>
      <DynamicDomainOfValueSourceId/>
      <TrimEmptyRows>false</TrimEmptyRows>
      <CanIncludeInModel>true</CanIncludeInModel>
      <IncludeInModel>true</IncludeInModel>
      <IsPartial>false</IsPartial>
      <IsValid>true</IsValid>
      <NativeFieldMapping/>
      <OriginalName>LinkedInUserName</OriginalName>
      <ValidationMessage/>
    </FieldInfo>
    <FieldInfo>
      <Id>610d46f4-3375-40c7-b2d7-a01ec403e320</Id>
      <Name>CostCenterID</Name>
      <Description/>
      <ExpressionString/>
      <FieldType>System.Float</FieldType>
      <Filter/>
      <DefaultValue/>
      <IsInputParameter>false</IsInputParameter>
      <IsInputMultipleValues>false</IsInputMultipleValues>
      <IncludeInRecordSelector>false</IncludeInRecordSelector>
      <IsRepeating>false</IsRepeating>
      <IsKeyField>false</IsKeyField>
      <Required>false</Required>
      <NativeSourceType>String</NativeSourceType>
      <MaxLength>0</MaxLength>
      <DynamicDomainOfValueSourceId/>
      <TrimEmptyRows>false</TrimEmptyRows>
      <CanIncludeInModel>true</CanIncludeInModel>
      <IncludeInModel>true</IncludeInModel>
      <IsPartial>false</IsPartial>
      <IsValid>true</IsValid>
      <NativeFieldMapping/>
      <OriginalName>CostCenterID</OriginalName>
      <ValidationMessage/>
    </FieldInfo>
    <FieldInfo>
      <Id>f05d1ea6-d885-46ed-a573-e00fd3a3d455</Id>
      <Name>WorkerType</Name>
      <Description/>
      <ExpressionString/>
      <FieldType>System.String</FieldType>
      <Filter/>
      <DefaultValue/>
      <IsInputParameter>false</IsInputParameter>
      <IsInputMultipleValues>false</IsInputMultipleValues>
      <IncludeInRecordSelector>false</IncludeInRecordSelector>
      <IsRepeating>false</IsRepeating>
      <IsKeyField>false</IsKeyField>
      <Required>false</Required>
      <NativeSourceType>String</NativeSourceType>
      <MaxLength>0</MaxLength>
      <DynamicDomainOfValueSourceId/>
      <TrimEmptyRows>false</TrimEmptyRows>
      <CanIncludeInModel>true</CanIncludeInModel>
      <IncludeInModel>true</IncludeInModel>
      <IsPartial>false</IsPartial>
      <IsValid>true</IsValid>
      <NativeFieldMapping/>
      <OriginalName>WorkerType</OriginalName>
      <ValidationMessage/>
    </FieldInfo>
    <FieldInfo>
      <Id>337f07b2-e7b6-4e97-8438-a49d344b9cfe</Id>
      <Name>HireDate</Name>
      <Description/>
      <ExpressionString/>
      <FieldType>System.String</FieldType>
      <Filter/>
      <DefaultValue/>
      <IsInputParameter>false</IsInputParameter>
      <IsInputMultipleValues>false</IsInputMultipleValues>
      <IncludeInRecordSelector>false</IncludeInRecordSelector>
      <IsRepeating>false</IsRepeating>
      <IsKeyField>false</IsKeyField>
      <Required>false</Required>
      <NativeSourceType>String</NativeSourceType>
      <MaxLength>0</MaxLength>
      <DynamicDomainOfValueSourceId/>
      <TrimEmptyRows>false</TrimEmptyRows>
      <CanIncludeInModel>true</CanIncludeInModel>
      <IncludeInModel>true</IncludeInModel>
      <IsPartial>false</IsPartial>
      <IsValid>true</IsValid>
      <NativeFieldMapping/>
      <OriginalName>HireDate</OriginalName>
      <ValidationMessage/>
    </FieldInfo>
    <FieldInfo>
      <Id>0ddc73d2-1ddf-4fbf-94c6-2d3e26eeeb41</Id>
      <Name>ManagementLevel</Name>
      <Description/>
      <ExpressionString/>
      <FieldType>System.String</FieldType>
      <Filter/>
      <DefaultValue/>
      <IsInputParameter>false</IsInputParameter>
      <IsInputMultipleValues>false</IsInputMultipleValues>
      <IncludeInRecordSelector>false</IncludeInRecordSelector>
      <IsRepeating>false</IsRepeating>
      <IsKeyField>false</IsKeyField>
      <Required>false</Required>
      <NativeSourceType>String</NativeSourceType>
      <MaxLength>0</MaxLength>
      <DynamicDomainOfValueSourceId/>
      <TrimEmptyRows>false</TrimEmptyRows>
      <CanIncludeInModel>true</CanIncludeInModel>
      <IncludeInModel>true</IncludeInModel>
      <IsPartial>false</IsPartial>
      <IsValid>true</IsValid>
      <NativeFieldMapping/>
      <OriginalName>ManagementLevel</OriginalName>
      <ValidationMessage/>
    </FieldInfo>
    <FieldInfo>
      <Id>6aefe18b-c056-4b27-92e6-245461cddbc9</Id>
      <Name>Manager06</Name>
      <Description/>
      <ExpressionString/>
      <FieldType>System.String</FieldType>
      <Filter/>
      <DefaultValue/>
      <IsInputParameter>false</IsInputParameter>
      <IsInputMultipleValues>false</IsInputMultipleValues>
      <IncludeInRecordSelector>false</IncludeInRecordSelector>
      <IsRepeating>false</IsRepeating>
      <IsKeyField>false</IsKeyField>
      <Required>false</Required>
      <NativeSourceType>String</NativeSourceType>
      <MaxLength>0</MaxLength>
      <DynamicDomainOfValueSourceId/>
      <TrimEmptyRows>false</TrimEmptyRows>
      <CanIncludeInModel>true</CanIncludeInModel>
      <IncludeInModel>true</IncludeInModel>
      <IsPartial>false</IsPartial>
      <IsValid>true</IsValid>
      <NativeFieldMapping/>
      <OriginalName>Manager06</OriginalName>
      <ValidationMessage/>
    </FieldInfo>
    <FieldInfo>
      <Id>84194ac1-727f-46c0-aeb4-b67cd87ba6b1</Id>
      <Name>ManagerName</Name>
      <Description/>
      <ExpressionString/>
      <FieldType>System.String</FieldType>
      <Filter/>
      <DefaultValue/>
      <IsInputParameter>false</IsInputParameter>
      <IsInputMultipleValues>false</IsInputMultipleValues>
      <IncludeInRecordSelector>false</IncludeInRecordSelector>
      <IsRepeating>false</IsRepeating>
      <IsKeyField>false</IsKeyField>
      <Required>false</Required>
      <NativeSourceType>String</NativeSourceType>
      <MaxLength>0</MaxLength>
      <DynamicDomainOfValueSourceId/>
      <TrimEmptyRows>false</TrimEmptyRows>
      <CanIncludeInModel>true</CanIncludeInModel>
      <IncludeInModel>true</IncludeInModel>
      <IsPartial>false</IsPartial>
      <IsValid>true</IsValid>
      <NativeFieldMapping/>
      <OriginalName>ManagerName</OriginalName>
      <ValidationMessage/>
    </FieldInfo>
    <TableInfo>
      <Id>61254743-128b-48d8-b657-eee408283949</Id>
      <Name>UserGroups</Name>
      <Description/>
      <ExpressionString/>
      <FieldType>UserGroups</FieldType>
      <Filter/>
      <DefaultValue/>
      <IsInputParameter>false</IsInputParameter>
      <IsInputMultipleValues>false</IsInputMultipleValues>
      <IncludeInRecordSelector>false</IncludeInRecordSelector>
      <IsRepeating>false</IsRepeating>
      <IsKeyField>false</IsKeyField>
      <Required>false</Required>
      <NativeSourceType>String</NativeSourceType>
      <MaxLength>0</MaxLength>
      <DynamicDomainOfValueSourceId/>
      <TrimEmptyRows>false</TrimEmptyRows>
      <CanIncludeInModel>true</CanIncludeInModel>
      <IncludeInModel>true</IncludeInModel>
      <IsPartial>false</IsPartial>
      <IsValid>true</IsValid>
      <NativeFieldMapping/>
      <OriginalName>UserGroups</OriginalName>
      <ValidationMessage/>
      <FieldInfo>
        <Id>ef06d633-dc8c-4225-8e53-6775484fadf1</Id>
        <Name>UserGroup</Name>
        <Description/>
        <ExpressionString/>
        <FieldType>System.String</FieldType>
        <Filter/>
        <DefaultValue/>
        <IsInputParameter>false</IsInputParameter>
        <IsInputMultipleValues>false</IsInputMultipleValues>
        <IncludeInRecordSelector>false</IncludeInRecordSelector>
        <IsRepeating>false</IsRepeating>
        <IsKeyField>false</IsKeyField>
        <Required>false</Required>
        <NativeSourceType>String</NativeSourceType>
        <MaxLength>0</MaxLength>
        <DynamicDomainOfValueSourceId/>
        <TrimEmptyRows>false</TrimEmptyRows>
        <CanIncludeInModel>true</CanIncludeInModel>
        <IncludeInModel>true</IncludeInModel>
        <IsPartial>false</IsPartial>
        <IsValid>true</IsValid>
        <NativeFieldMapping/>
        <OriginalName>UserGroup</OriginalName>
        <ValidationMessage/>
      </FieldInfo>
    </TableInfo>
    <TableInfo>
      <Id>b59b0f7e-62f7-4b02-a4b7-2f5b2b38f684</Id>
      <Name>UserRoles</Name>
      <Description/>
      <ExpressionString/>
      <FieldType>UserRoles</FieldType>
      <Filter/>
      <DefaultValue/>
      <IsInputParameter>false</IsInputParameter>
      <IsInputMultipleValues>false</IsInputMultipleValues>
      <IncludeInRecordSelector>false</IncludeInRecordSelector>
      <IsRepeating>false</IsRepeating>
      <IsKeyField>false</IsKeyField>
      <Required>false</Required>
      <NativeSourceType>String</NativeSourceType>
      <MaxLength>0</MaxLength>
      <DynamicDomainOfValueSourceId/>
      <TrimEmptyRows>false</TrimEmptyRows>
      <CanIncludeInModel>true</CanIncludeInModel>
      <IncludeInModel>true</IncludeInModel>
      <IsPartial>false</IsPartial>
      <IsValid>true</IsValid>
      <NativeFieldMapping/>
      <OriginalName>UserRoles</OriginalName>
      <ValidationMessage/>
      <FieldInfo>
        <Id>d73bd0df-edff-4548-9a74-cbbbf1adcda2</Id>
        <Name>UserRole</Name>
        <Description/>
        <ExpressionString/>
        <FieldType>System.String</FieldType>
        <Filter/>
        <DefaultValue/>
        <IsInputParameter>false</IsInputParameter>
        <IsInputMultipleValues>false</IsInputMultipleValues>
        <IncludeInRecordSelector>false</IncludeInRecordSelector>
        <IsRepeating>false</IsRepeating>
        <IsKeyField>false</IsKeyField>
        <Required>false</Required>
        <NativeSourceType>String</NativeSourceType>
        <MaxLength>0</MaxLength>
        <DynamicDomainOfValueSourceId/>
        <TrimEmptyRows>false</TrimEmptyRows>
        <CanIncludeInModel>true</CanIncludeInModel>
        <IncludeInModel>true</IncludeInModel>
        <IsPartial>false</IsPartial>
        <IsValid>true</IsValid>
        <NativeFieldMapping/>
        <OriginalName>UserRole</OriginalName>
        <ValidationMessage/>
      </FieldInfo>
    </TableInfo>
  </DataFields>
</DataSourceInfo>
</file>

<file path=customXml/item3.xml><?xml version="1.0" encoding="utf-8"?>
<DataSourceMapping>
  <Id>18fc5b1b-e557-40d5-858f-19df8a45f673</Id>
  <Name/>
  <TargetDataSource>103</TargetDataSource>
  <SourceType/>
  <IsReadOnly>false</IsReadOnly>
  <SalesforceOrganizationId>00000000-0000-0000-0000-000000000000</SalesforceOrganizationId>
  <SalesforceOrganizationName/>
  <SalesforceApiVersion/>
  <Properties/>
  <RawMappings/>
  <DesignTimeProperties/>
</DataSourceMapping>
</file>

<file path=customXml/item4.xml><?xml version="1.0" encoding="utf-8"?>
<VariableList UniqueId="e920252e-bd2d-4762-bdcf-4e2a242ad78e" Name="SectionSelectionDs" ContentType="XML" MajorVersion="0" MinorVersion="1" isLocalCopy="False" IsBaseObject="False" DataSourceId="103" DataSourceMajorVersion="1" DataSourceMinorVersion="0"/>
</file>

<file path=customXml/item5.xml><?xml version="1.0" encoding="utf-8"?>
<VariableList UniqueId="c7a89922-848b-4924-a1ee-da3d486e239e" Name="UserInfo" ContentType="XML" MajorVersion="0" MinorVersion="1" isLocalCopy="False" IsBaseObject="False" DataSourceId="1280dfba-9576-459c-b66a-6bb6eb1606e0" DataSourceMajorVersion="1" DataSourceMinorVersion="0"/>
</file>

<file path=customXml/item6.xml><?xml version="1.0" encoding="utf-8"?>
<SourceDataModel Name="AD_HOC" TargetDataSourceId="b60271c2-d5eb-42c5-a03c-502d2abf2053"/>
</file>

<file path=customXml/item7.xml><?xml version="1.0" encoding="utf-8"?>
<VariableListDefinition name="Computed" displayName="Computed" id="f7e92470-8932-4c99-8151-77a289c5f79c" isdomainofvalue="False" dataSourceId="ea8ca65a-71c7-47ae-9c87-4b057a82d454">
  <Variable name="compPresenter1NameTitle" type="STRING" dataFieldId="0b51a226-e90a-44fb-b9b6-a8cc77757c81" isExpression="True">
    <ExpressionString>[[c7a89922-848b-4924-a1ee-da3d486e239e:1280dfba-9576-459c-b66a-6bb6eb1606e0:6d5f235c-87f1-4184-912a-b4a6e5047bc5]]&amp;" "&amp;[[c7a89922-848b-4924-a1ee-da3d486e239e:1280dfba-9576-459c-b66a-6bb6eb1606e0:98d72066-347c-4021-be51-cdc184ac7eb3]]&amp;" | "&amp;[[c7a89922-848b-4924-a1ee-da3d486e239e:1280dfba-9576-459c-b66a-6bb6eb1606e0:f572717d-d944-484a-9b9c-e9a9b1b5ec8c]]</ExpressionString>
  </Variable>
  <Variable name="compPresenter2NameTitle" type="STRING" dataFieldId="808c11ac-9d7a-473a-bfb4-11fc998b5f2b" isExpression="True">
    <ExpressionString>if( [[22f00a35-166e-4134-ad9a-2f49d5a26313:b60271c2-d5eb-42c5-a03c-502d2abf2053:824dd762-0c15-4e45-9d4f-03679a18ca2a]], [[22f00a35-166e-4134-ad9a-2f49d5a26313:b60271c2-d5eb-42c5-a03c-502d2abf2053:ab77130c-2db7-44e8-b2b1-4cf5919a51ec]]&amp;" | "&amp;[[22f00a35-166e-4134-ad9a-2f49d5a26313:b60271c2-d5eb-42c5-a03c-502d2abf2053:486dd048-b088-41bf-b44a-eda4a85fc14c]],)</ExpressionString>
  </Variable>
</VariableListDefinition>
</file>

<file path=customXml/item8.xml><?xml version="1.0" encoding="utf-8"?>
<VariableList UniqueId="97d0bdf5-1158-4f0d-8730-8b02ed8ac1e2" Name="System" ContentType="XML" MajorVersion="0" MinorVersion="1" isLocalCopy="False" IsBaseObject="False" DataSourceId="c49aa912-e0b8-4051-b61c-a0896d6d8f32" DataSourceMajorVersion="0" DataSourceMinorVersion="1"/>
</file>

<file path=customXml/item9.xml><?xml version="1.0" encoding="utf-8"?>
<VariableListDefinition name="UserInfo" displayName="UserInfo" id="c7a89922-848b-4924-a1ee-da3d486e239e" isdomainofvalue="False" dataSourceId="1280dfba-9576-459c-b66a-6bb6eb1606e0">
  <Variable name="UserId" type="STRING" dataFieldId="59a782bb-5ffc-467c-abf6-393acbf23435"/>
  <Variable name="UserName" type="STRING" dataFieldId="bf5bb423-98c0-46e8-8ec6-b98b00a54b7a"/>
  <Variable name="UserPhoto" type="STRING" dataFieldId="c8163e95-4c66-4325-aff8-486a603b6cdb"/>
  <Variable name="UserFirstName" type="STRING" dataFieldId="6d5f235c-87f1-4184-912a-b4a6e5047bc5"/>
  <Variable name="UserLastName" type="STRING" dataFieldId="98d72066-347c-4021-be51-cdc184ac7eb3"/>
  <Variable name="Title" type="STRING" dataFieldId="f572717d-d944-484a-9b9c-e9a9b1b5ec8c"/>
  <Variable name="Organization" type="STRING" dataFieldId="2a7d3eeb-4075-4547-8b36-46d87032d1d5"/>
  <Variable name="Email" type="STRING" dataFieldId="6bd4da09-f94a-4cff-b248-e06ef4b75b3d"/>
  <Variable name="Phone" type="STRING" dataFieldId="12d4362d-7f16-4969-9be4-12e404c5fdcc"/>
  <Variable name="Address" type="STRING" dataFieldId="45a22c73-c041-475a-9d76-b8abb0e2eca0"/>
  <Variable name="Biography" type="STRING" dataFieldId="91eff016-814e-492b-a210-bfaa0ea7cf8c"/>
  <Variable name="Twitter" type="STRING" dataFieldId="d26dbd29-8a4e-4234-af0d-15913a366cd3"/>
  <Variable name="LinkedInUserName" type="STRING" dataFieldId="388cc823-49f9-4841-8662-96ec11e384d9"/>
  <Variable name="CostCenterID" type="FLOAT" dataFieldId="610d46f4-3375-40c7-b2d7-a01ec403e320"/>
  <Variable name="WorkerType" type="STRING" dataFieldId="f05d1ea6-d885-46ed-a573-e00fd3a3d455"/>
  <Variable name="HireDate" type="STRING" dataFieldId="337f07b2-e7b6-4e97-8438-a49d344b9cfe"/>
  <Variable name="ManagementLevel" type="STRING" dataFieldId="0ddc73d2-1ddf-4fbf-94c6-2d3e26eeeb41"/>
  <Variable name="Manager06" type="STRING" dataFieldId="6aefe18b-c056-4b27-92e6-245461cddbc9"/>
  <Variable name="ManagerName" type="STRING" dataFieldId="84194ac1-727f-46c0-aeb4-b67cd87ba6b1"/>
  <Variable name="UserGroups" type="TABLE" dataFieldId="61254743-128b-48d8-b657-eee408283949" isRepeatingTable="True">
    <Variable name="UserGroup" type="STRING" dataFieldId="ef06d633-dc8c-4225-8e53-6775484fadf1"/>
  </Variable>
  <Variable name="UserRoles" type="TABLE" dataFieldId="b59b0f7e-62f7-4b02-a4b7-2f5b2b38f684" isRepeatingTable="True">
    <Variable name="UserRole" type="STRING" dataFieldId="d73bd0df-edff-4548-9a74-cbbbf1adcda2"/>
  </Variable>
</VariableListDefinition>
</file>

<file path=customXml/itemProps1.xml><?xml version="1.0" encoding="utf-8"?>
<ds:datastoreItem xmlns:ds="http://schemas.openxmlformats.org/officeDocument/2006/customXml" ds:itemID="{853190D4-0381-467D-83CF-7C9B8298A573}">
  <ds:schemaRefs/>
</ds:datastoreItem>
</file>

<file path=customXml/itemProps10.xml><?xml version="1.0" encoding="utf-8"?>
<ds:datastoreItem xmlns:ds="http://schemas.openxmlformats.org/officeDocument/2006/customXml" ds:itemID="{3F9A047A-B9F7-4034-9802-96BB72249500}">
  <ds:schemaRefs/>
</ds:datastoreItem>
</file>

<file path=customXml/itemProps11.xml><?xml version="1.0" encoding="utf-8"?>
<ds:datastoreItem xmlns:ds="http://schemas.openxmlformats.org/officeDocument/2006/customXml" ds:itemID="{9D1A1B8E-FACC-4FE3-B6AA-A53FD7704F88}">
  <ds:schemaRefs/>
</ds:datastoreItem>
</file>

<file path=customXml/itemProps12.xml><?xml version="1.0" encoding="utf-8"?>
<ds:datastoreItem xmlns:ds="http://schemas.openxmlformats.org/officeDocument/2006/customXml" ds:itemID="{16388D74-74AB-429B-8F51-B808E8153792}">
  <ds:schemaRefs/>
</ds:datastoreItem>
</file>

<file path=customXml/itemProps13.xml><?xml version="1.0" encoding="utf-8"?>
<ds:datastoreItem xmlns:ds="http://schemas.openxmlformats.org/officeDocument/2006/customXml" ds:itemID="{61E883D0-1311-4E41-B107-9FEB265FD455}">
  <ds:schemaRefs/>
</ds:datastoreItem>
</file>

<file path=customXml/itemProps14.xml><?xml version="1.0" encoding="utf-8"?>
<ds:datastoreItem xmlns:ds="http://schemas.openxmlformats.org/officeDocument/2006/customXml" ds:itemID="{7C40BA18-107F-421B-8264-2E74F0027CD5}">
  <ds:schemaRefs/>
</ds:datastoreItem>
</file>

<file path=customXml/itemProps15.xml><?xml version="1.0" encoding="utf-8"?>
<ds:datastoreItem xmlns:ds="http://schemas.openxmlformats.org/officeDocument/2006/customXml" ds:itemID="{B5BE48E1-6D9C-446F-B207-FB4432D42471}">
  <ds:schemaRefs/>
</ds:datastoreItem>
</file>

<file path=customXml/itemProps16.xml><?xml version="1.0" encoding="utf-8"?>
<ds:datastoreItem xmlns:ds="http://schemas.openxmlformats.org/officeDocument/2006/customXml" ds:itemID="{D67047B2-3C29-4B6B-A6F0-D38DD2D06E55}">
  <ds:schemaRefs/>
</ds:datastoreItem>
</file>

<file path=customXml/itemProps17.xml><?xml version="1.0" encoding="utf-8"?>
<ds:datastoreItem xmlns:ds="http://schemas.openxmlformats.org/officeDocument/2006/customXml" ds:itemID="{63B10259-F699-4536-B1C4-CEC25270515F}">
  <ds:schemaRefs/>
</ds:datastoreItem>
</file>

<file path=customXml/itemProps18.xml><?xml version="1.0" encoding="utf-8"?>
<ds:datastoreItem xmlns:ds="http://schemas.openxmlformats.org/officeDocument/2006/customXml" ds:itemID="{F8E8BE41-6E4F-4058-A9FB-F839CE9C76C8}">
  <ds:schemaRefs/>
</ds:datastoreItem>
</file>

<file path=customXml/itemProps19.xml><?xml version="1.0" encoding="utf-8"?>
<ds:datastoreItem xmlns:ds="http://schemas.openxmlformats.org/officeDocument/2006/customXml" ds:itemID="{EBC6A628-0C4C-4FC5-9DC8-DEF48ED0728D}">
  <ds:schemaRefs/>
</ds:datastoreItem>
</file>

<file path=customXml/itemProps2.xml><?xml version="1.0" encoding="utf-8"?>
<ds:datastoreItem xmlns:ds="http://schemas.openxmlformats.org/officeDocument/2006/customXml" ds:itemID="{6B16C4BC-D9D3-44E2-93A5-36CB7CC34787}">
  <ds:schemaRefs/>
</ds:datastoreItem>
</file>

<file path=customXml/itemProps20.xml><?xml version="1.0" encoding="utf-8"?>
<ds:datastoreItem xmlns:ds="http://schemas.openxmlformats.org/officeDocument/2006/customXml" ds:itemID="{8DEA06C5-61F6-4699-B77D-05E30D93C9DB}">
  <ds:schemaRefs/>
</ds:datastoreItem>
</file>

<file path=customXml/itemProps21.xml><?xml version="1.0" encoding="utf-8"?>
<ds:datastoreItem xmlns:ds="http://schemas.openxmlformats.org/officeDocument/2006/customXml" ds:itemID="{4D525924-34A8-4130-BAF1-A09C52A3DC61}">
  <ds:schemaRefs/>
</ds:datastoreItem>
</file>

<file path=customXml/itemProps22.xml><?xml version="1.0" encoding="utf-8"?>
<ds:datastoreItem xmlns:ds="http://schemas.openxmlformats.org/officeDocument/2006/customXml" ds:itemID="{AE82790C-1608-4EE4-9C89-C441B6B8A1D6}">
  <ds:schemaRefs/>
</ds:datastoreItem>
</file>

<file path=customXml/itemProps23.xml><?xml version="1.0" encoding="utf-8"?>
<ds:datastoreItem xmlns:ds="http://schemas.openxmlformats.org/officeDocument/2006/customXml" ds:itemID="{C1DF50EF-4414-45FE-AE8C-1F29A2938D59}">
  <ds:schemaRefs/>
</ds:datastoreItem>
</file>

<file path=customXml/itemProps3.xml><?xml version="1.0" encoding="utf-8"?>
<ds:datastoreItem xmlns:ds="http://schemas.openxmlformats.org/officeDocument/2006/customXml" ds:itemID="{69AEC496-D299-4F9D-8115-0F6E8A0B60D2}">
  <ds:schemaRefs/>
</ds:datastoreItem>
</file>

<file path=customXml/itemProps4.xml><?xml version="1.0" encoding="utf-8"?>
<ds:datastoreItem xmlns:ds="http://schemas.openxmlformats.org/officeDocument/2006/customXml" ds:itemID="{D564AAD7-C988-4185-A49A-8118AFF41F68}">
  <ds:schemaRefs/>
</ds:datastoreItem>
</file>

<file path=customXml/itemProps5.xml><?xml version="1.0" encoding="utf-8"?>
<ds:datastoreItem xmlns:ds="http://schemas.openxmlformats.org/officeDocument/2006/customXml" ds:itemID="{EDC269C2-CB07-414E-9EC3-E2688576249A}">
  <ds:schemaRefs/>
</ds:datastoreItem>
</file>

<file path=customXml/itemProps6.xml><?xml version="1.0" encoding="utf-8"?>
<ds:datastoreItem xmlns:ds="http://schemas.openxmlformats.org/officeDocument/2006/customXml" ds:itemID="{F00D1E3F-7327-4844-9764-D497143D9E73}">
  <ds:schemaRefs/>
</ds:datastoreItem>
</file>

<file path=customXml/itemProps7.xml><?xml version="1.0" encoding="utf-8"?>
<ds:datastoreItem xmlns:ds="http://schemas.openxmlformats.org/officeDocument/2006/customXml" ds:itemID="{EC2A2405-2F27-4083-AE40-B332383C4C21}">
  <ds:schemaRefs/>
</ds:datastoreItem>
</file>

<file path=customXml/itemProps8.xml><?xml version="1.0" encoding="utf-8"?>
<ds:datastoreItem xmlns:ds="http://schemas.openxmlformats.org/officeDocument/2006/customXml" ds:itemID="{287CEABB-EB98-497C-ADE8-785FF5D101AE}">
  <ds:schemaRefs/>
</ds:datastoreItem>
</file>

<file path=customXml/itemProps9.xml><?xml version="1.0" encoding="utf-8"?>
<ds:datastoreItem xmlns:ds="http://schemas.openxmlformats.org/officeDocument/2006/customXml" ds:itemID="{C3869A6F-9664-4D9F-8094-38B87E26C29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RUO-INTERNAL</Template>
  <TotalTime>11610</TotalTime>
  <Words>1098</Words>
  <Application>Microsoft Macintosh PowerPoint</Application>
  <PresentationFormat>Widescreen</PresentationFormat>
  <Paragraphs>242</Paragraphs>
  <Slides>17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Arial-BoldMT</vt:lpstr>
      <vt:lpstr>ArialMT</vt:lpstr>
      <vt:lpstr>Calibri</vt:lpstr>
      <vt:lpstr>Wingdings</vt:lpstr>
      <vt:lpstr>RUO-INTERNAL</vt:lpstr>
      <vt:lpstr>Leveraging Nested Data Frames for Analytical Studies</vt:lpstr>
      <vt:lpstr>Markets</vt:lpstr>
      <vt:lpstr>Assessing Analytical Performance</vt:lpstr>
      <vt:lpstr>Simulated Limit of Detection Study</vt:lpstr>
      <vt:lpstr>Nested Analysis Example</vt:lpstr>
      <vt:lpstr>Impact on Traceability &amp; Reproducibility</vt:lpstr>
      <vt:lpstr>What Are Nested Data Frames?</vt:lpstr>
      <vt:lpstr>Revisiting the Nested Analysis Example</vt:lpstr>
      <vt:lpstr>Improved traceability and reproducibility </vt:lpstr>
      <vt:lpstr>Improved traceability and reproducibility </vt:lpstr>
      <vt:lpstr>Example 1: Goodness of Fit Plots</vt:lpstr>
      <vt:lpstr>Example 2: Max LoD For Each Sample</vt:lpstr>
      <vt:lpstr>Example 2: Max LoD For Each Sample</vt:lpstr>
      <vt:lpstr>Example 3: Create Plots for One Event</vt:lpstr>
      <vt:lpstr>Example 3: Create Plots for One Event</vt:lpstr>
      <vt:lpstr>Reproducibility and pmap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Mehan, Mike</dc:creator>
  <cp:lastModifiedBy>Mehan, Mike</cp:lastModifiedBy>
  <cp:revision>67</cp:revision>
  <dcterms:created xsi:type="dcterms:W3CDTF">2020-10-05T14:48:36Z</dcterms:created>
  <dcterms:modified xsi:type="dcterms:W3CDTF">2020-10-13T16:18:57Z</dcterms:modified>
</cp:coreProperties>
</file>